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9" r:id="rId2"/>
    <p:sldId id="264" r:id="rId3"/>
    <p:sldId id="257" r:id="rId4"/>
    <p:sldId id="258" r:id="rId5"/>
    <p:sldId id="265" r:id="rId6"/>
    <p:sldId id="260" r:id="rId7"/>
    <p:sldId id="261" r:id="rId8"/>
    <p:sldId id="262" r:id="rId9"/>
    <p:sldId id="263" r:id="rId10"/>
    <p:sldId id="266" r:id="rId11"/>
    <p:sldId id="267" r:id="rId12"/>
    <p:sldId id="268" r:id="rId13"/>
    <p:sldId id="269" r:id="rId14"/>
    <p:sldId id="270" r:id="rId15"/>
    <p:sldId id="276" r:id="rId16"/>
    <p:sldId id="271" r:id="rId17"/>
    <p:sldId id="272" r:id="rId18"/>
    <p:sldId id="273" r:id="rId19"/>
    <p:sldId id="256" r:id="rId20"/>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3" autoAdjust="0"/>
    <p:restoredTop sz="94660"/>
  </p:normalViewPr>
  <p:slideViewPr>
    <p:cSldViewPr snapToGrid="0">
      <p:cViewPr varScale="1">
        <p:scale>
          <a:sx n="91" d="100"/>
          <a:sy n="91" d="100"/>
        </p:scale>
        <p:origin x="858"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AB690B-6563-4131-BFC7-61F050F661CE}" type="doc">
      <dgm:prSet loTypeId="urn:microsoft.com/office/officeart/2005/8/layout/default" loCatId="list" qsTypeId="urn:microsoft.com/office/officeart/2005/8/quickstyle/simple5" qsCatId="simple" csTypeId="urn:microsoft.com/office/officeart/2005/8/colors/accent5_2" csCatId="accent5"/>
      <dgm:spPr/>
      <dgm:t>
        <a:bodyPr/>
        <a:lstStyle/>
        <a:p>
          <a:endParaRPr lang="en-US"/>
        </a:p>
      </dgm:t>
    </dgm:pt>
    <dgm:pt modelId="{E5E701A4-98B8-4A9B-8949-5AFF12AFEDB0}">
      <dgm:prSet/>
      <dgm:spPr/>
      <dgm:t>
        <a:bodyPr/>
        <a:lstStyle/>
        <a:p>
          <a:r>
            <a:rPr lang="hu-HU" b="1"/>
            <a:t>1. Alapítás és elismertetés (kb. 19. sz. vége – 1910-es évek)</a:t>
          </a:r>
          <a:endParaRPr lang="en-US"/>
        </a:p>
      </dgm:t>
    </dgm:pt>
    <dgm:pt modelId="{D31ED52A-527B-4DED-9E6B-6717244B50CC}" type="parTrans" cxnId="{C2DAAE13-8B06-41EB-BBAC-502590AAA19A}">
      <dgm:prSet/>
      <dgm:spPr/>
      <dgm:t>
        <a:bodyPr/>
        <a:lstStyle/>
        <a:p>
          <a:endParaRPr lang="en-US"/>
        </a:p>
      </dgm:t>
    </dgm:pt>
    <dgm:pt modelId="{F8D1EAA2-6546-4CA2-A0E5-506B40D324AB}" type="sibTrans" cxnId="{C2DAAE13-8B06-41EB-BBAC-502590AAA19A}">
      <dgm:prSet/>
      <dgm:spPr/>
      <dgm:t>
        <a:bodyPr/>
        <a:lstStyle/>
        <a:p>
          <a:endParaRPr lang="en-US"/>
        </a:p>
      </dgm:t>
    </dgm:pt>
    <dgm:pt modelId="{2E8F7404-0C2F-4393-ABF1-84F1C79A883C}">
      <dgm:prSet/>
      <dgm:spPr/>
      <dgm:t>
        <a:bodyPr/>
        <a:lstStyle/>
        <a:p>
          <a:r>
            <a:rPr lang="hu-HU"/>
            <a:t>Közös, állandó alkotóhelyek létrehozásáért, műtermes házakért, anyagi és önkormányzati támogatásért (pl. Szolnok 1902, budapesti művésztelep).</a:t>
          </a:r>
          <a:endParaRPr lang="en-US"/>
        </a:p>
      </dgm:t>
    </dgm:pt>
    <dgm:pt modelId="{BD5A8E2C-A53D-4E76-AB35-75A857AD90BB}" type="parTrans" cxnId="{B8405A63-2450-47C5-9C14-50CDD8549405}">
      <dgm:prSet/>
      <dgm:spPr/>
      <dgm:t>
        <a:bodyPr/>
        <a:lstStyle/>
        <a:p>
          <a:endParaRPr lang="en-US"/>
        </a:p>
      </dgm:t>
    </dgm:pt>
    <dgm:pt modelId="{DB061A21-C2E1-4E90-BA5D-12CAAD63E9F7}" type="sibTrans" cxnId="{B8405A63-2450-47C5-9C14-50CDD8549405}">
      <dgm:prSet/>
      <dgm:spPr/>
      <dgm:t>
        <a:bodyPr/>
        <a:lstStyle/>
        <a:p>
          <a:endParaRPr lang="en-US"/>
        </a:p>
      </dgm:t>
    </dgm:pt>
    <dgm:pt modelId="{94D2B76C-110B-43E0-92AB-FDA9A8A68A32}">
      <dgm:prSet/>
      <dgm:spPr/>
      <dgm:t>
        <a:bodyPr/>
        <a:lstStyle/>
        <a:p>
          <a:r>
            <a:rPr lang="hu-HU"/>
            <a:t>Az új telepek „jogosultságáért”: hogy a művésztelep ne csak olcsó lakhatás legyen, hanem elismert szakmai műhely.</a:t>
          </a:r>
          <a:endParaRPr lang="en-US"/>
        </a:p>
      </dgm:t>
    </dgm:pt>
    <dgm:pt modelId="{AC3F315D-C613-48F2-AC03-D59E8B63E693}" type="parTrans" cxnId="{A8253BB7-91A6-45C8-913D-A62770B0FFA0}">
      <dgm:prSet/>
      <dgm:spPr/>
      <dgm:t>
        <a:bodyPr/>
        <a:lstStyle/>
        <a:p>
          <a:endParaRPr lang="en-US"/>
        </a:p>
      </dgm:t>
    </dgm:pt>
    <dgm:pt modelId="{C1F3CD2D-7026-43B2-94D8-389D18C1E96C}" type="sibTrans" cxnId="{A8253BB7-91A6-45C8-913D-A62770B0FFA0}">
      <dgm:prSet/>
      <dgm:spPr/>
      <dgm:t>
        <a:bodyPr/>
        <a:lstStyle/>
        <a:p>
          <a:endParaRPr lang="en-US"/>
        </a:p>
      </dgm:t>
    </dgm:pt>
    <dgm:pt modelId="{FA869B6B-6D68-4397-AE21-069FC754F045}">
      <dgm:prSet/>
      <dgm:spPr/>
      <dgm:t>
        <a:bodyPr/>
        <a:lstStyle/>
        <a:p>
          <a:r>
            <a:rPr lang="hu-HU"/>
            <a:t>A plein air, modern festészet, új tematikák elfogadtatásáért a konzervatív akadémiai ízléssel szemben.</a:t>
          </a:r>
          <a:endParaRPr lang="en-US"/>
        </a:p>
      </dgm:t>
    </dgm:pt>
    <dgm:pt modelId="{D9B1C18D-0022-4CF3-8F0F-C5C652D48327}" type="parTrans" cxnId="{9D2C5EEF-6E67-4725-A3CA-F467673E9A04}">
      <dgm:prSet/>
      <dgm:spPr/>
      <dgm:t>
        <a:bodyPr/>
        <a:lstStyle/>
        <a:p>
          <a:endParaRPr lang="en-US"/>
        </a:p>
      </dgm:t>
    </dgm:pt>
    <dgm:pt modelId="{3A895ACE-A0BF-4939-8482-BAE25AE158BC}" type="sibTrans" cxnId="{9D2C5EEF-6E67-4725-A3CA-F467673E9A04}">
      <dgm:prSet/>
      <dgm:spPr/>
      <dgm:t>
        <a:bodyPr/>
        <a:lstStyle/>
        <a:p>
          <a:endParaRPr lang="en-US"/>
        </a:p>
      </dgm:t>
    </dgm:pt>
    <dgm:pt modelId="{C6AE05C8-DBFB-4CD0-AD00-2FDEEF4DFFED}">
      <dgm:prSet/>
      <dgm:spPr/>
      <dgm:t>
        <a:bodyPr/>
        <a:lstStyle/>
        <a:p>
          <a:r>
            <a:rPr lang="hu-HU" b="1"/>
            <a:t>2. Köztes háborús korszakok (1910-es–1940-es évek)</a:t>
          </a:r>
          <a:endParaRPr lang="en-US"/>
        </a:p>
      </dgm:t>
    </dgm:pt>
    <dgm:pt modelId="{EDEEE602-BDFD-4749-AB03-1FF0223BACBC}" type="parTrans" cxnId="{B26A9A59-0A8A-4B23-98B0-DDF5BC981692}">
      <dgm:prSet/>
      <dgm:spPr/>
      <dgm:t>
        <a:bodyPr/>
        <a:lstStyle/>
        <a:p>
          <a:endParaRPr lang="en-US"/>
        </a:p>
      </dgm:t>
    </dgm:pt>
    <dgm:pt modelId="{29C06A72-C79E-4074-824A-63EF7590E8EE}" type="sibTrans" cxnId="{B26A9A59-0A8A-4B23-98B0-DDF5BC981692}">
      <dgm:prSet/>
      <dgm:spPr/>
      <dgm:t>
        <a:bodyPr/>
        <a:lstStyle/>
        <a:p>
          <a:endParaRPr lang="en-US"/>
        </a:p>
      </dgm:t>
    </dgm:pt>
    <dgm:pt modelId="{5A1AB006-37E0-44A3-8834-FE6BD8C8CE25}">
      <dgm:prSet/>
      <dgm:spPr/>
      <dgm:t>
        <a:bodyPr/>
        <a:lstStyle/>
        <a:p>
          <a:r>
            <a:rPr lang="hu-HU"/>
            <a:t>A művésztelepek fennmaradásáért világháborúk, válságok, politikai bizonytalanság közepette: épületek, gyűjtemények, művek megóvásáért.</a:t>
          </a:r>
          <a:endParaRPr lang="en-US"/>
        </a:p>
      </dgm:t>
    </dgm:pt>
    <dgm:pt modelId="{48FB1B9E-9BF3-4ADC-A5B4-23C3783D486A}" type="parTrans" cxnId="{1E1EC35B-8FF0-4449-B77A-D3E3A95A91D1}">
      <dgm:prSet/>
      <dgm:spPr/>
      <dgm:t>
        <a:bodyPr/>
        <a:lstStyle/>
        <a:p>
          <a:endParaRPr lang="en-US"/>
        </a:p>
      </dgm:t>
    </dgm:pt>
    <dgm:pt modelId="{E080F7E4-3E53-4207-9A7A-7162F9D6AE28}" type="sibTrans" cxnId="{1E1EC35B-8FF0-4449-B77A-D3E3A95A91D1}">
      <dgm:prSet/>
      <dgm:spPr/>
      <dgm:t>
        <a:bodyPr/>
        <a:lstStyle/>
        <a:p>
          <a:endParaRPr lang="en-US"/>
        </a:p>
      </dgm:t>
    </dgm:pt>
    <dgm:pt modelId="{08E84E84-16DC-426E-9356-6CF56D535FFD}">
      <dgm:prSet/>
      <dgm:spPr/>
      <dgm:t>
        <a:bodyPr/>
        <a:lstStyle/>
        <a:p>
          <a:r>
            <a:rPr lang="hu-HU"/>
            <a:t>Az új stílusok (expresszívebb, modernista, Aba-Novák-féle dinamikus festészet) térnyeréséért a helyi közönség és intézmények bizalmáért.​</a:t>
          </a:r>
          <a:endParaRPr lang="en-US"/>
        </a:p>
      </dgm:t>
    </dgm:pt>
    <dgm:pt modelId="{F28A38B8-4693-4CC1-BBD2-52F44BC4AFBB}" type="parTrans" cxnId="{EC9E676C-502F-41D5-A884-09DA1FB57882}">
      <dgm:prSet/>
      <dgm:spPr/>
      <dgm:t>
        <a:bodyPr/>
        <a:lstStyle/>
        <a:p>
          <a:endParaRPr lang="en-US"/>
        </a:p>
      </dgm:t>
    </dgm:pt>
    <dgm:pt modelId="{CB52991C-D523-493B-B586-FBFD58F891A6}" type="sibTrans" cxnId="{EC9E676C-502F-41D5-A884-09DA1FB57882}">
      <dgm:prSet/>
      <dgm:spPr/>
      <dgm:t>
        <a:bodyPr/>
        <a:lstStyle/>
        <a:p>
          <a:endParaRPr lang="en-US"/>
        </a:p>
      </dgm:t>
    </dgm:pt>
    <dgm:pt modelId="{B64FDACD-6C41-4864-AB71-1D9C9B9A2708}">
      <dgm:prSet/>
      <dgm:spPr/>
      <dgm:t>
        <a:bodyPr/>
        <a:lstStyle/>
        <a:p>
          <a:r>
            <a:rPr lang="hu-HU"/>
            <a:t>A szakmai önállóságért, hogy ne váljanak puszta reprezentációs, megrendelés-orientált műhelyekké.</a:t>
          </a:r>
          <a:endParaRPr lang="en-US"/>
        </a:p>
      </dgm:t>
    </dgm:pt>
    <dgm:pt modelId="{29E2E755-24E5-4575-8B0D-992EA236DD9A}" type="parTrans" cxnId="{CFFA98B7-C6A4-4CCD-926F-66DFBE410121}">
      <dgm:prSet/>
      <dgm:spPr/>
      <dgm:t>
        <a:bodyPr/>
        <a:lstStyle/>
        <a:p>
          <a:endParaRPr lang="en-US"/>
        </a:p>
      </dgm:t>
    </dgm:pt>
    <dgm:pt modelId="{0C731ECB-2338-43E3-85C7-DC3958E2BDA6}" type="sibTrans" cxnId="{CFFA98B7-C6A4-4CCD-926F-66DFBE410121}">
      <dgm:prSet/>
      <dgm:spPr/>
      <dgm:t>
        <a:bodyPr/>
        <a:lstStyle/>
        <a:p>
          <a:endParaRPr lang="en-US"/>
        </a:p>
      </dgm:t>
    </dgm:pt>
    <dgm:pt modelId="{8215AA0B-16B5-456C-A884-E0F3DC3C9079}">
      <dgm:prSet/>
      <dgm:spPr/>
      <dgm:t>
        <a:bodyPr/>
        <a:lstStyle/>
        <a:p>
          <a:r>
            <a:rPr lang="hu-HU" b="1"/>
            <a:t>3. Államosítás, szocialista időszak (kb. 1945–1989)</a:t>
          </a:r>
          <a:endParaRPr lang="en-US"/>
        </a:p>
      </dgm:t>
    </dgm:pt>
    <dgm:pt modelId="{7057F35D-05ED-43F0-9679-EB32E37141C1}" type="parTrans" cxnId="{4C67C9E1-6878-46C3-845F-207DF4612E47}">
      <dgm:prSet/>
      <dgm:spPr/>
      <dgm:t>
        <a:bodyPr/>
        <a:lstStyle/>
        <a:p>
          <a:endParaRPr lang="en-US"/>
        </a:p>
      </dgm:t>
    </dgm:pt>
    <dgm:pt modelId="{0C659229-8FEB-4BB5-90E5-55E1FD7D4D78}" type="sibTrans" cxnId="{4C67C9E1-6878-46C3-845F-207DF4612E47}">
      <dgm:prSet/>
      <dgm:spPr/>
      <dgm:t>
        <a:bodyPr/>
        <a:lstStyle/>
        <a:p>
          <a:endParaRPr lang="en-US"/>
        </a:p>
      </dgm:t>
    </dgm:pt>
    <dgm:pt modelId="{EE71695A-7072-4891-B476-AB26E370ED5A}">
      <dgm:prSet/>
      <dgm:spPr/>
      <dgm:t>
        <a:bodyPr/>
        <a:lstStyle/>
        <a:p>
          <a:r>
            <a:rPr lang="hu-HU"/>
            <a:t>A telepek újjászervezéséért a háborús pusztítás után (épületek visszaszerzése, helyreállítása, gyűjtemények újra alapítása).</a:t>
          </a:r>
          <a:endParaRPr lang="en-US"/>
        </a:p>
      </dgm:t>
    </dgm:pt>
    <dgm:pt modelId="{D3F39F55-4378-4413-A16B-5B4120B98368}" type="parTrans" cxnId="{F3839D54-CA44-4869-B867-07F4B506B707}">
      <dgm:prSet/>
      <dgm:spPr/>
      <dgm:t>
        <a:bodyPr/>
        <a:lstStyle/>
        <a:p>
          <a:endParaRPr lang="en-US"/>
        </a:p>
      </dgm:t>
    </dgm:pt>
    <dgm:pt modelId="{23F7C970-D91E-45E7-AC35-F3FB0189F464}" type="sibTrans" cxnId="{F3839D54-CA44-4869-B867-07F4B506B707}">
      <dgm:prSet/>
      <dgm:spPr/>
      <dgm:t>
        <a:bodyPr/>
        <a:lstStyle/>
        <a:p>
          <a:endParaRPr lang="en-US"/>
        </a:p>
      </dgm:t>
    </dgm:pt>
    <dgm:pt modelId="{43A138BE-CCE6-4507-A674-5D5E857ED7DE}">
      <dgm:prSet/>
      <dgm:spPr/>
      <dgm:t>
        <a:bodyPr/>
        <a:lstStyle/>
        <a:p>
          <a:r>
            <a:rPr lang="hu-HU"/>
            <a:t>A művészi szabadságért a kultúrpolitikai elvárások között: hogyan lehet modernet, kísérletezőt létrehozni a hivatalosan támogatott irányzatok (szocreal, „közérthetőség”) mellett.</a:t>
          </a:r>
          <a:endParaRPr lang="en-US"/>
        </a:p>
      </dgm:t>
    </dgm:pt>
    <dgm:pt modelId="{BF08AB22-1C35-4D1A-92DA-46C70215673C}" type="parTrans" cxnId="{FC25CBE0-0AB4-4D05-85B8-0FC8AE0BB749}">
      <dgm:prSet/>
      <dgm:spPr/>
      <dgm:t>
        <a:bodyPr/>
        <a:lstStyle/>
        <a:p>
          <a:endParaRPr lang="en-US"/>
        </a:p>
      </dgm:t>
    </dgm:pt>
    <dgm:pt modelId="{F7F9FFFB-1A91-468E-AC5B-E1F52C6BD638}" type="sibTrans" cxnId="{FC25CBE0-0AB4-4D05-85B8-0FC8AE0BB749}">
      <dgm:prSet/>
      <dgm:spPr/>
      <dgm:t>
        <a:bodyPr/>
        <a:lstStyle/>
        <a:p>
          <a:endParaRPr lang="en-US"/>
        </a:p>
      </dgm:t>
    </dgm:pt>
    <dgm:pt modelId="{84BF291A-F64E-411A-B36D-1FD6C2876CA8}">
      <dgm:prSet/>
      <dgm:spPr/>
      <dgm:t>
        <a:bodyPr/>
        <a:lstStyle/>
        <a:p>
          <a:r>
            <a:rPr lang="hu-HU" dirty="0"/>
            <a:t>Azért, hogy a művésztelep ne csupán „kirakatintézmény” legyen, hanem valódi szakmai műhely; ennek része volt a viták, új nemzedékek, új szemlélet beengedése.​</a:t>
          </a:r>
          <a:endParaRPr lang="en-US" dirty="0"/>
        </a:p>
      </dgm:t>
    </dgm:pt>
    <dgm:pt modelId="{FCD7175D-44C8-4F70-908E-226BF7C2EC88}" type="parTrans" cxnId="{E6BA23DE-403D-4E4E-BEB1-41E5FFB33345}">
      <dgm:prSet/>
      <dgm:spPr/>
      <dgm:t>
        <a:bodyPr/>
        <a:lstStyle/>
        <a:p>
          <a:endParaRPr lang="en-US"/>
        </a:p>
      </dgm:t>
    </dgm:pt>
    <dgm:pt modelId="{BF50044C-BDE7-45FC-9CA4-B25AE0FEDCDC}" type="sibTrans" cxnId="{E6BA23DE-403D-4E4E-BEB1-41E5FFB33345}">
      <dgm:prSet/>
      <dgm:spPr/>
      <dgm:t>
        <a:bodyPr/>
        <a:lstStyle/>
        <a:p>
          <a:endParaRPr lang="en-US"/>
        </a:p>
      </dgm:t>
    </dgm:pt>
    <dgm:pt modelId="{9FEE6934-5318-44F2-B0EC-2B1DCCD5CDF7}" type="pres">
      <dgm:prSet presAssocID="{65AB690B-6563-4131-BFC7-61F050F661CE}" presName="diagram" presStyleCnt="0">
        <dgm:presLayoutVars>
          <dgm:dir/>
          <dgm:resizeHandles val="exact"/>
        </dgm:presLayoutVars>
      </dgm:prSet>
      <dgm:spPr/>
    </dgm:pt>
    <dgm:pt modelId="{C8E3ED24-D142-49B6-AB31-D9DC98CA35E2}" type="pres">
      <dgm:prSet presAssocID="{E5E701A4-98B8-4A9B-8949-5AFF12AFEDB0}" presName="node" presStyleLbl="node1" presStyleIdx="0" presStyleCnt="12">
        <dgm:presLayoutVars>
          <dgm:bulletEnabled val="1"/>
        </dgm:presLayoutVars>
      </dgm:prSet>
      <dgm:spPr/>
    </dgm:pt>
    <dgm:pt modelId="{11CFACE8-674D-49F3-90C3-F16CABA9ED0E}" type="pres">
      <dgm:prSet presAssocID="{F8D1EAA2-6546-4CA2-A0E5-506B40D324AB}" presName="sibTrans" presStyleCnt="0"/>
      <dgm:spPr/>
    </dgm:pt>
    <dgm:pt modelId="{D2956548-CAFC-4280-AF42-0CDA995005A6}" type="pres">
      <dgm:prSet presAssocID="{2E8F7404-0C2F-4393-ABF1-84F1C79A883C}" presName="node" presStyleLbl="node1" presStyleIdx="1" presStyleCnt="12">
        <dgm:presLayoutVars>
          <dgm:bulletEnabled val="1"/>
        </dgm:presLayoutVars>
      </dgm:prSet>
      <dgm:spPr/>
    </dgm:pt>
    <dgm:pt modelId="{0A3D3E80-FCEB-45B8-8595-83D623789712}" type="pres">
      <dgm:prSet presAssocID="{DB061A21-C2E1-4E90-BA5D-12CAAD63E9F7}" presName="sibTrans" presStyleCnt="0"/>
      <dgm:spPr/>
    </dgm:pt>
    <dgm:pt modelId="{1AD9F4D9-A497-4CBC-82DC-738CB54E09E8}" type="pres">
      <dgm:prSet presAssocID="{94D2B76C-110B-43E0-92AB-FDA9A8A68A32}" presName="node" presStyleLbl="node1" presStyleIdx="2" presStyleCnt="12">
        <dgm:presLayoutVars>
          <dgm:bulletEnabled val="1"/>
        </dgm:presLayoutVars>
      </dgm:prSet>
      <dgm:spPr/>
    </dgm:pt>
    <dgm:pt modelId="{D0FC804F-A6DB-4959-886E-68B401467E6A}" type="pres">
      <dgm:prSet presAssocID="{C1F3CD2D-7026-43B2-94D8-389D18C1E96C}" presName="sibTrans" presStyleCnt="0"/>
      <dgm:spPr/>
    </dgm:pt>
    <dgm:pt modelId="{499764A0-4E5E-4CAF-B03B-EEE95A2CDB81}" type="pres">
      <dgm:prSet presAssocID="{FA869B6B-6D68-4397-AE21-069FC754F045}" presName="node" presStyleLbl="node1" presStyleIdx="3" presStyleCnt="12">
        <dgm:presLayoutVars>
          <dgm:bulletEnabled val="1"/>
        </dgm:presLayoutVars>
      </dgm:prSet>
      <dgm:spPr/>
    </dgm:pt>
    <dgm:pt modelId="{37CA7721-B78D-458B-B2D6-3B084410C9C1}" type="pres">
      <dgm:prSet presAssocID="{3A895ACE-A0BF-4939-8482-BAE25AE158BC}" presName="sibTrans" presStyleCnt="0"/>
      <dgm:spPr/>
    </dgm:pt>
    <dgm:pt modelId="{2A93ADC2-A4BB-4D64-A940-4FF40B9211F4}" type="pres">
      <dgm:prSet presAssocID="{C6AE05C8-DBFB-4CD0-AD00-2FDEEF4DFFED}" presName="node" presStyleLbl="node1" presStyleIdx="4" presStyleCnt="12">
        <dgm:presLayoutVars>
          <dgm:bulletEnabled val="1"/>
        </dgm:presLayoutVars>
      </dgm:prSet>
      <dgm:spPr/>
    </dgm:pt>
    <dgm:pt modelId="{AC9038A8-4EA3-4BBE-A503-730E14FC9DA1}" type="pres">
      <dgm:prSet presAssocID="{29C06A72-C79E-4074-824A-63EF7590E8EE}" presName="sibTrans" presStyleCnt="0"/>
      <dgm:spPr/>
    </dgm:pt>
    <dgm:pt modelId="{B4257832-1EFC-411C-B8C3-B455EC684A70}" type="pres">
      <dgm:prSet presAssocID="{5A1AB006-37E0-44A3-8834-FE6BD8C8CE25}" presName="node" presStyleLbl="node1" presStyleIdx="5" presStyleCnt="12">
        <dgm:presLayoutVars>
          <dgm:bulletEnabled val="1"/>
        </dgm:presLayoutVars>
      </dgm:prSet>
      <dgm:spPr/>
    </dgm:pt>
    <dgm:pt modelId="{10D9C0CB-0A7F-4403-9A3C-0A159B1E49C4}" type="pres">
      <dgm:prSet presAssocID="{E080F7E4-3E53-4207-9A7A-7162F9D6AE28}" presName="sibTrans" presStyleCnt="0"/>
      <dgm:spPr/>
    </dgm:pt>
    <dgm:pt modelId="{7C18A130-4DC6-4049-8E14-E7750A4E2DD4}" type="pres">
      <dgm:prSet presAssocID="{08E84E84-16DC-426E-9356-6CF56D535FFD}" presName="node" presStyleLbl="node1" presStyleIdx="6" presStyleCnt="12">
        <dgm:presLayoutVars>
          <dgm:bulletEnabled val="1"/>
        </dgm:presLayoutVars>
      </dgm:prSet>
      <dgm:spPr/>
    </dgm:pt>
    <dgm:pt modelId="{17F34A7F-B934-49D7-84BA-E38DBE6C5C02}" type="pres">
      <dgm:prSet presAssocID="{CB52991C-D523-493B-B586-FBFD58F891A6}" presName="sibTrans" presStyleCnt="0"/>
      <dgm:spPr/>
    </dgm:pt>
    <dgm:pt modelId="{88010C31-75B5-4145-908E-E2873BE4DAB6}" type="pres">
      <dgm:prSet presAssocID="{B64FDACD-6C41-4864-AB71-1D9C9B9A2708}" presName="node" presStyleLbl="node1" presStyleIdx="7" presStyleCnt="12">
        <dgm:presLayoutVars>
          <dgm:bulletEnabled val="1"/>
        </dgm:presLayoutVars>
      </dgm:prSet>
      <dgm:spPr/>
    </dgm:pt>
    <dgm:pt modelId="{30ECF376-0C44-4252-AD3C-50D14DA68E23}" type="pres">
      <dgm:prSet presAssocID="{0C731ECB-2338-43E3-85C7-DC3958E2BDA6}" presName="sibTrans" presStyleCnt="0"/>
      <dgm:spPr/>
    </dgm:pt>
    <dgm:pt modelId="{651088FD-98D6-49AA-861D-7EFB627A27D0}" type="pres">
      <dgm:prSet presAssocID="{8215AA0B-16B5-456C-A884-E0F3DC3C9079}" presName="node" presStyleLbl="node1" presStyleIdx="8" presStyleCnt="12">
        <dgm:presLayoutVars>
          <dgm:bulletEnabled val="1"/>
        </dgm:presLayoutVars>
      </dgm:prSet>
      <dgm:spPr/>
    </dgm:pt>
    <dgm:pt modelId="{BF75727C-A469-4FFE-A04D-B5AD212A7D73}" type="pres">
      <dgm:prSet presAssocID="{0C659229-8FEB-4BB5-90E5-55E1FD7D4D78}" presName="sibTrans" presStyleCnt="0"/>
      <dgm:spPr/>
    </dgm:pt>
    <dgm:pt modelId="{88A254FA-19F2-4D92-809D-51081E6DB197}" type="pres">
      <dgm:prSet presAssocID="{EE71695A-7072-4891-B476-AB26E370ED5A}" presName="node" presStyleLbl="node1" presStyleIdx="9" presStyleCnt="12">
        <dgm:presLayoutVars>
          <dgm:bulletEnabled val="1"/>
        </dgm:presLayoutVars>
      </dgm:prSet>
      <dgm:spPr/>
    </dgm:pt>
    <dgm:pt modelId="{7EB250FC-5970-4ACA-A6ED-1BDD7BCA6481}" type="pres">
      <dgm:prSet presAssocID="{23F7C970-D91E-45E7-AC35-F3FB0189F464}" presName="sibTrans" presStyleCnt="0"/>
      <dgm:spPr/>
    </dgm:pt>
    <dgm:pt modelId="{7EC55892-99AB-4F16-AE5E-E6C76421C7E8}" type="pres">
      <dgm:prSet presAssocID="{43A138BE-CCE6-4507-A674-5D5E857ED7DE}" presName="node" presStyleLbl="node1" presStyleIdx="10" presStyleCnt="12">
        <dgm:presLayoutVars>
          <dgm:bulletEnabled val="1"/>
        </dgm:presLayoutVars>
      </dgm:prSet>
      <dgm:spPr/>
    </dgm:pt>
    <dgm:pt modelId="{C79A8FF5-38A1-4869-A978-F5CE9E4D8360}" type="pres">
      <dgm:prSet presAssocID="{F7F9FFFB-1A91-468E-AC5B-E1F52C6BD638}" presName="sibTrans" presStyleCnt="0"/>
      <dgm:spPr/>
    </dgm:pt>
    <dgm:pt modelId="{9BF4A437-0477-4392-BFEF-D15BB287485B}" type="pres">
      <dgm:prSet presAssocID="{84BF291A-F64E-411A-B36D-1FD6C2876CA8}" presName="node" presStyleLbl="node1" presStyleIdx="11" presStyleCnt="12">
        <dgm:presLayoutVars>
          <dgm:bulletEnabled val="1"/>
        </dgm:presLayoutVars>
      </dgm:prSet>
      <dgm:spPr/>
    </dgm:pt>
  </dgm:ptLst>
  <dgm:cxnLst>
    <dgm:cxn modelId="{C2DAAE13-8B06-41EB-BBAC-502590AAA19A}" srcId="{65AB690B-6563-4131-BFC7-61F050F661CE}" destId="{E5E701A4-98B8-4A9B-8949-5AFF12AFEDB0}" srcOrd="0" destOrd="0" parTransId="{D31ED52A-527B-4DED-9E6B-6717244B50CC}" sibTransId="{F8D1EAA2-6546-4CA2-A0E5-506B40D324AB}"/>
    <dgm:cxn modelId="{49C9D925-EE6F-42D5-B687-D8415F800746}" type="presOf" srcId="{2E8F7404-0C2F-4393-ABF1-84F1C79A883C}" destId="{D2956548-CAFC-4280-AF42-0CDA995005A6}" srcOrd="0" destOrd="0" presId="urn:microsoft.com/office/officeart/2005/8/layout/default"/>
    <dgm:cxn modelId="{8E0F002D-273C-45AB-93B3-7D301671E66C}" type="presOf" srcId="{FA869B6B-6D68-4397-AE21-069FC754F045}" destId="{499764A0-4E5E-4CAF-B03B-EEE95A2CDB81}" srcOrd="0" destOrd="0" presId="urn:microsoft.com/office/officeart/2005/8/layout/default"/>
    <dgm:cxn modelId="{A6904532-49F8-41E4-BE8E-55B1C186CC42}" type="presOf" srcId="{8215AA0B-16B5-456C-A884-E0F3DC3C9079}" destId="{651088FD-98D6-49AA-861D-7EFB627A27D0}" srcOrd="0" destOrd="0" presId="urn:microsoft.com/office/officeart/2005/8/layout/default"/>
    <dgm:cxn modelId="{52A28E37-BE58-4C1C-BB27-48B35D0B99A7}" type="presOf" srcId="{E5E701A4-98B8-4A9B-8949-5AFF12AFEDB0}" destId="{C8E3ED24-D142-49B6-AB31-D9DC98CA35E2}" srcOrd="0" destOrd="0" presId="urn:microsoft.com/office/officeart/2005/8/layout/default"/>
    <dgm:cxn modelId="{1E1EC35B-8FF0-4449-B77A-D3E3A95A91D1}" srcId="{65AB690B-6563-4131-BFC7-61F050F661CE}" destId="{5A1AB006-37E0-44A3-8834-FE6BD8C8CE25}" srcOrd="5" destOrd="0" parTransId="{48FB1B9E-9BF3-4ADC-A5B4-23C3783D486A}" sibTransId="{E080F7E4-3E53-4207-9A7A-7162F9D6AE28}"/>
    <dgm:cxn modelId="{3131BB61-C3E0-45A2-8098-66E295BF3ECE}" type="presOf" srcId="{08E84E84-16DC-426E-9356-6CF56D535FFD}" destId="{7C18A130-4DC6-4049-8E14-E7750A4E2DD4}" srcOrd="0" destOrd="0" presId="urn:microsoft.com/office/officeart/2005/8/layout/default"/>
    <dgm:cxn modelId="{B8405A63-2450-47C5-9C14-50CDD8549405}" srcId="{65AB690B-6563-4131-BFC7-61F050F661CE}" destId="{2E8F7404-0C2F-4393-ABF1-84F1C79A883C}" srcOrd="1" destOrd="0" parTransId="{BD5A8E2C-A53D-4E76-AB35-75A857AD90BB}" sibTransId="{DB061A21-C2E1-4E90-BA5D-12CAAD63E9F7}"/>
    <dgm:cxn modelId="{EC9E676C-502F-41D5-A884-09DA1FB57882}" srcId="{65AB690B-6563-4131-BFC7-61F050F661CE}" destId="{08E84E84-16DC-426E-9356-6CF56D535FFD}" srcOrd="6" destOrd="0" parTransId="{F28A38B8-4693-4CC1-BBD2-52F44BC4AFBB}" sibTransId="{CB52991C-D523-493B-B586-FBFD58F891A6}"/>
    <dgm:cxn modelId="{D76DBF6C-436C-4BD2-A497-5509E7CC872C}" type="presOf" srcId="{C6AE05C8-DBFB-4CD0-AD00-2FDEEF4DFFED}" destId="{2A93ADC2-A4BB-4D64-A940-4FF40B9211F4}" srcOrd="0" destOrd="0" presId="urn:microsoft.com/office/officeart/2005/8/layout/default"/>
    <dgm:cxn modelId="{F3839D54-CA44-4869-B867-07F4B506B707}" srcId="{65AB690B-6563-4131-BFC7-61F050F661CE}" destId="{EE71695A-7072-4891-B476-AB26E370ED5A}" srcOrd="9" destOrd="0" parTransId="{D3F39F55-4378-4413-A16B-5B4120B98368}" sibTransId="{23F7C970-D91E-45E7-AC35-F3FB0189F464}"/>
    <dgm:cxn modelId="{B26A9A59-0A8A-4B23-98B0-DDF5BC981692}" srcId="{65AB690B-6563-4131-BFC7-61F050F661CE}" destId="{C6AE05C8-DBFB-4CD0-AD00-2FDEEF4DFFED}" srcOrd="4" destOrd="0" parTransId="{EDEEE602-BDFD-4749-AB03-1FF0223BACBC}" sibTransId="{29C06A72-C79E-4074-824A-63EF7590E8EE}"/>
    <dgm:cxn modelId="{54C1E985-FB70-4F3B-BE35-D92EBECB7ADB}" type="presOf" srcId="{5A1AB006-37E0-44A3-8834-FE6BD8C8CE25}" destId="{B4257832-1EFC-411C-B8C3-B455EC684A70}" srcOrd="0" destOrd="0" presId="urn:microsoft.com/office/officeart/2005/8/layout/default"/>
    <dgm:cxn modelId="{BDBFB38A-E3DF-4286-BD8E-3FB7A1FAD048}" type="presOf" srcId="{84BF291A-F64E-411A-B36D-1FD6C2876CA8}" destId="{9BF4A437-0477-4392-BFEF-D15BB287485B}" srcOrd="0" destOrd="0" presId="urn:microsoft.com/office/officeart/2005/8/layout/default"/>
    <dgm:cxn modelId="{B9C8B3B6-79B5-47ED-909F-F28818EE58CC}" type="presOf" srcId="{94D2B76C-110B-43E0-92AB-FDA9A8A68A32}" destId="{1AD9F4D9-A497-4CBC-82DC-738CB54E09E8}" srcOrd="0" destOrd="0" presId="urn:microsoft.com/office/officeart/2005/8/layout/default"/>
    <dgm:cxn modelId="{A8253BB7-91A6-45C8-913D-A62770B0FFA0}" srcId="{65AB690B-6563-4131-BFC7-61F050F661CE}" destId="{94D2B76C-110B-43E0-92AB-FDA9A8A68A32}" srcOrd="2" destOrd="0" parTransId="{AC3F315D-C613-48F2-AC03-D59E8B63E693}" sibTransId="{C1F3CD2D-7026-43B2-94D8-389D18C1E96C}"/>
    <dgm:cxn modelId="{CFFA98B7-C6A4-4CCD-926F-66DFBE410121}" srcId="{65AB690B-6563-4131-BFC7-61F050F661CE}" destId="{B64FDACD-6C41-4864-AB71-1D9C9B9A2708}" srcOrd="7" destOrd="0" parTransId="{29E2E755-24E5-4575-8B0D-992EA236DD9A}" sibTransId="{0C731ECB-2338-43E3-85C7-DC3958E2BDA6}"/>
    <dgm:cxn modelId="{4CF66CBA-FCB8-4292-8BE0-ED2CF35820E0}" type="presOf" srcId="{B64FDACD-6C41-4864-AB71-1D9C9B9A2708}" destId="{88010C31-75B5-4145-908E-E2873BE4DAB6}" srcOrd="0" destOrd="0" presId="urn:microsoft.com/office/officeart/2005/8/layout/default"/>
    <dgm:cxn modelId="{F499A7BD-3931-4691-B43A-2833FEE5B98F}" type="presOf" srcId="{65AB690B-6563-4131-BFC7-61F050F661CE}" destId="{9FEE6934-5318-44F2-B0EC-2B1DCCD5CDF7}" srcOrd="0" destOrd="0" presId="urn:microsoft.com/office/officeart/2005/8/layout/default"/>
    <dgm:cxn modelId="{8DBD0BC8-DFCC-4F33-BE4B-8038F97C5F2A}" type="presOf" srcId="{43A138BE-CCE6-4507-A674-5D5E857ED7DE}" destId="{7EC55892-99AB-4F16-AE5E-E6C76421C7E8}" srcOrd="0" destOrd="0" presId="urn:microsoft.com/office/officeart/2005/8/layout/default"/>
    <dgm:cxn modelId="{E6BA23DE-403D-4E4E-BEB1-41E5FFB33345}" srcId="{65AB690B-6563-4131-BFC7-61F050F661CE}" destId="{84BF291A-F64E-411A-B36D-1FD6C2876CA8}" srcOrd="11" destOrd="0" parTransId="{FCD7175D-44C8-4F70-908E-226BF7C2EC88}" sibTransId="{BF50044C-BDE7-45FC-9CA4-B25AE0FEDCDC}"/>
    <dgm:cxn modelId="{FC25CBE0-0AB4-4D05-85B8-0FC8AE0BB749}" srcId="{65AB690B-6563-4131-BFC7-61F050F661CE}" destId="{43A138BE-CCE6-4507-A674-5D5E857ED7DE}" srcOrd="10" destOrd="0" parTransId="{BF08AB22-1C35-4D1A-92DA-46C70215673C}" sibTransId="{F7F9FFFB-1A91-468E-AC5B-E1F52C6BD638}"/>
    <dgm:cxn modelId="{4C67C9E1-6878-46C3-845F-207DF4612E47}" srcId="{65AB690B-6563-4131-BFC7-61F050F661CE}" destId="{8215AA0B-16B5-456C-A884-E0F3DC3C9079}" srcOrd="8" destOrd="0" parTransId="{7057F35D-05ED-43F0-9679-EB32E37141C1}" sibTransId="{0C659229-8FEB-4BB5-90E5-55E1FD7D4D78}"/>
    <dgm:cxn modelId="{64F009EB-D4E2-459D-A884-9CCC5EA94DA0}" type="presOf" srcId="{EE71695A-7072-4891-B476-AB26E370ED5A}" destId="{88A254FA-19F2-4D92-809D-51081E6DB197}" srcOrd="0" destOrd="0" presId="urn:microsoft.com/office/officeart/2005/8/layout/default"/>
    <dgm:cxn modelId="{9D2C5EEF-6E67-4725-A3CA-F467673E9A04}" srcId="{65AB690B-6563-4131-BFC7-61F050F661CE}" destId="{FA869B6B-6D68-4397-AE21-069FC754F045}" srcOrd="3" destOrd="0" parTransId="{D9B1C18D-0022-4CF3-8F0F-C5C652D48327}" sibTransId="{3A895ACE-A0BF-4939-8482-BAE25AE158BC}"/>
    <dgm:cxn modelId="{DB78285B-05E5-45DF-9E55-3DF4E2A38F03}" type="presParOf" srcId="{9FEE6934-5318-44F2-B0EC-2B1DCCD5CDF7}" destId="{C8E3ED24-D142-49B6-AB31-D9DC98CA35E2}" srcOrd="0" destOrd="0" presId="urn:microsoft.com/office/officeart/2005/8/layout/default"/>
    <dgm:cxn modelId="{2993F8AF-1310-4DFE-AE5D-44D33BD858BA}" type="presParOf" srcId="{9FEE6934-5318-44F2-B0EC-2B1DCCD5CDF7}" destId="{11CFACE8-674D-49F3-90C3-F16CABA9ED0E}" srcOrd="1" destOrd="0" presId="urn:microsoft.com/office/officeart/2005/8/layout/default"/>
    <dgm:cxn modelId="{AA2AC50D-A535-4EF4-9617-EFDBF3382970}" type="presParOf" srcId="{9FEE6934-5318-44F2-B0EC-2B1DCCD5CDF7}" destId="{D2956548-CAFC-4280-AF42-0CDA995005A6}" srcOrd="2" destOrd="0" presId="urn:microsoft.com/office/officeart/2005/8/layout/default"/>
    <dgm:cxn modelId="{6566041F-ED0F-4887-8763-AD13C7BC5AE5}" type="presParOf" srcId="{9FEE6934-5318-44F2-B0EC-2B1DCCD5CDF7}" destId="{0A3D3E80-FCEB-45B8-8595-83D623789712}" srcOrd="3" destOrd="0" presId="urn:microsoft.com/office/officeart/2005/8/layout/default"/>
    <dgm:cxn modelId="{F48A6F44-47CD-4313-8C67-0E7DCD355DF1}" type="presParOf" srcId="{9FEE6934-5318-44F2-B0EC-2B1DCCD5CDF7}" destId="{1AD9F4D9-A497-4CBC-82DC-738CB54E09E8}" srcOrd="4" destOrd="0" presId="urn:microsoft.com/office/officeart/2005/8/layout/default"/>
    <dgm:cxn modelId="{1C48D7B4-8D24-4BDD-B36B-3E7DBA3EF597}" type="presParOf" srcId="{9FEE6934-5318-44F2-B0EC-2B1DCCD5CDF7}" destId="{D0FC804F-A6DB-4959-886E-68B401467E6A}" srcOrd="5" destOrd="0" presId="urn:microsoft.com/office/officeart/2005/8/layout/default"/>
    <dgm:cxn modelId="{A6194049-F083-4186-9E6B-154577B89002}" type="presParOf" srcId="{9FEE6934-5318-44F2-B0EC-2B1DCCD5CDF7}" destId="{499764A0-4E5E-4CAF-B03B-EEE95A2CDB81}" srcOrd="6" destOrd="0" presId="urn:microsoft.com/office/officeart/2005/8/layout/default"/>
    <dgm:cxn modelId="{215571B8-D97A-4E76-B082-2AE15DFE2D38}" type="presParOf" srcId="{9FEE6934-5318-44F2-B0EC-2B1DCCD5CDF7}" destId="{37CA7721-B78D-458B-B2D6-3B084410C9C1}" srcOrd="7" destOrd="0" presId="urn:microsoft.com/office/officeart/2005/8/layout/default"/>
    <dgm:cxn modelId="{1776CCC5-CAF7-4D9F-833B-523CE0A411B2}" type="presParOf" srcId="{9FEE6934-5318-44F2-B0EC-2B1DCCD5CDF7}" destId="{2A93ADC2-A4BB-4D64-A940-4FF40B9211F4}" srcOrd="8" destOrd="0" presId="urn:microsoft.com/office/officeart/2005/8/layout/default"/>
    <dgm:cxn modelId="{000DD3D0-510A-4DE2-8D1C-94418457CFCB}" type="presParOf" srcId="{9FEE6934-5318-44F2-B0EC-2B1DCCD5CDF7}" destId="{AC9038A8-4EA3-4BBE-A503-730E14FC9DA1}" srcOrd="9" destOrd="0" presId="urn:microsoft.com/office/officeart/2005/8/layout/default"/>
    <dgm:cxn modelId="{830B9DCD-A57E-4ACD-9046-17171C5FCC7A}" type="presParOf" srcId="{9FEE6934-5318-44F2-B0EC-2B1DCCD5CDF7}" destId="{B4257832-1EFC-411C-B8C3-B455EC684A70}" srcOrd="10" destOrd="0" presId="urn:microsoft.com/office/officeart/2005/8/layout/default"/>
    <dgm:cxn modelId="{9A46BF81-032F-4519-8C96-BF113D8EA072}" type="presParOf" srcId="{9FEE6934-5318-44F2-B0EC-2B1DCCD5CDF7}" destId="{10D9C0CB-0A7F-4403-9A3C-0A159B1E49C4}" srcOrd="11" destOrd="0" presId="urn:microsoft.com/office/officeart/2005/8/layout/default"/>
    <dgm:cxn modelId="{684A7C75-D750-4E44-BAB4-3976686E231B}" type="presParOf" srcId="{9FEE6934-5318-44F2-B0EC-2B1DCCD5CDF7}" destId="{7C18A130-4DC6-4049-8E14-E7750A4E2DD4}" srcOrd="12" destOrd="0" presId="urn:microsoft.com/office/officeart/2005/8/layout/default"/>
    <dgm:cxn modelId="{F89700A4-46AB-43A9-B90E-0DB29DAC7D63}" type="presParOf" srcId="{9FEE6934-5318-44F2-B0EC-2B1DCCD5CDF7}" destId="{17F34A7F-B934-49D7-84BA-E38DBE6C5C02}" srcOrd="13" destOrd="0" presId="urn:microsoft.com/office/officeart/2005/8/layout/default"/>
    <dgm:cxn modelId="{8879F0F8-E937-481B-8046-965AF2A6454A}" type="presParOf" srcId="{9FEE6934-5318-44F2-B0EC-2B1DCCD5CDF7}" destId="{88010C31-75B5-4145-908E-E2873BE4DAB6}" srcOrd="14" destOrd="0" presId="urn:microsoft.com/office/officeart/2005/8/layout/default"/>
    <dgm:cxn modelId="{96F05EAF-4FBF-4DF0-8565-0D22A9178168}" type="presParOf" srcId="{9FEE6934-5318-44F2-B0EC-2B1DCCD5CDF7}" destId="{30ECF376-0C44-4252-AD3C-50D14DA68E23}" srcOrd="15" destOrd="0" presId="urn:microsoft.com/office/officeart/2005/8/layout/default"/>
    <dgm:cxn modelId="{1CF21C3A-F9A6-4762-96C5-74C1AF7FC7CE}" type="presParOf" srcId="{9FEE6934-5318-44F2-B0EC-2B1DCCD5CDF7}" destId="{651088FD-98D6-49AA-861D-7EFB627A27D0}" srcOrd="16" destOrd="0" presId="urn:microsoft.com/office/officeart/2005/8/layout/default"/>
    <dgm:cxn modelId="{A904F743-6350-44CF-B2F7-0CEEFF8471A9}" type="presParOf" srcId="{9FEE6934-5318-44F2-B0EC-2B1DCCD5CDF7}" destId="{BF75727C-A469-4FFE-A04D-B5AD212A7D73}" srcOrd="17" destOrd="0" presId="urn:microsoft.com/office/officeart/2005/8/layout/default"/>
    <dgm:cxn modelId="{654F8C9B-2CEA-47E8-9DD0-C9F67F1D22F9}" type="presParOf" srcId="{9FEE6934-5318-44F2-B0EC-2B1DCCD5CDF7}" destId="{88A254FA-19F2-4D92-809D-51081E6DB197}" srcOrd="18" destOrd="0" presId="urn:microsoft.com/office/officeart/2005/8/layout/default"/>
    <dgm:cxn modelId="{3B5A7723-6D6E-4800-A75F-61272181DE6C}" type="presParOf" srcId="{9FEE6934-5318-44F2-B0EC-2B1DCCD5CDF7}" destId="{7EB250FC-5970-4ACA-A6ED-1BDD7BCA6481}" srcOrd="19" destOrd="0" presId="urn:microsoft.com/office/officeart/2005/8/layout/default"/>
    <dgm:cxn modelId="{3FBC258E-DF95-49E1-9B29-CDCC9C2E0416}" type="presParOf" srcId="{9FEE6934-5318-44F2-B0EC-2B1DCCD5CDF7}" destId="{7EC55892-99AB-4F16-AE5E-E6C76421C7E8}" srcOrd="20" destOrd="0" presId="urn:microsoft.com/office/officeart/2005/8/layout/default"/>
    <dgm:cxn modelId="{E4D13AF4-E12A-4E7F-A06C-328F82AA67E8}" type="presParOf" srcId="{9FEE6934-5318-44F2-B0EC-2B1DCCD5CDF7}" destId="{C79A8FF5-38A1-4869-A978-F5CE9E4D8360}" srcOrd="21" destOrd="0" presId="urn:microsoft.com/office/officeart/2005/8/layout/default"/>
    <dgm:cxn modelId="{4E2F9C31-F273-43CA-811D-96FBD6919A7D}" type="presParOf" srcId="{9FEE6934-5318-44F2-B0EC-2B1DCCD5CDF7}" destId="{9BF4A437-0477-4392-BFEF-D15BB287485B}"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3C9D0A-8282-404D-9AEF-112A2ABF31FD}"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03AE5A38-9D17-4369-8AF6-A4B0E3FE7A0A}">
      <dgm:prSet/>
      <dgm:spPr/>
      <dgm:t>
        <a:bodyPr/>
        <a:lstStyle/>
        <a:p>
          <a:r>
            <a:rPr lang="hu-HU" dirty="0"/>
            <a:t>A megszűnő állami/önkormányzati biztos háttér pótlásáért/ új finanszírozási modellek, pályázatok, szponzorok, civil formák keresése.​ </a:t>
          </a:r>
          <a:endParaRPr lang="en-US" dirty="0"/>
        </a:p>
      </dgm:t>
    </dgm:pt>
    <dgm:pt modelId="{51D09980-0506-4EE1-9E05-67DBC97BB2ED}" type="parTrans" cxnId="{D5011391-EA7B-44C6-B1E1-1481493C8279}">
      <dgm:prSet/>
      <dgm:spPr/>
      <dgm:t>
        <a:bodyPr/>
        <a:lstStyle/>
        <a:p>
          <a:endParaRPr lang="en-US"/>
        </a:p>
      </dgm:t>
    </dgm:pt>
    <dgm:pt modelId="{0350A4DA-9D47-4CF1-8B19-EC84045F7A60}" type="sibTrans" cxnId="{D5011391-EA7B-44C6-B1E1-1481493C8279}">
      <dgm:prSet/>
      <dgm:spPr/>
      <dgm:t>
        <a:bodyPr/>
        <a:lstStyle/>
        <a:p>
          <a:endParaRPr lang="en-US"/>
        </a:p>
      </dgm:t>
    </dgm:pt>
    <dgm:pt modelId="{D7DDDC03-F0CA-44FB-9222-BF7EC3261FD8}">
      <dgm:prSet/>
      <dgm:spPr/>
      <dgm:t>
        <a:bodyPr/>
        <a:lstStyle/>
        <a:p>
          <a:r>
            <a:rPr lang="hu-HU" dirty="0"/>
            <a:t>A gyári háttér hiánya a szobrászoknak, iparművészeknek  pótolhatatlan veszteség lett.</a:t>
          </a:r>
          <a:endParaRPr lang="en-US" dirty="0"/>
        </a:p>
      </dgm:t>
    </dgm:pt>
    <dgm:pt modelId="{EBA0A692-9110-4DCA-A6D4-4751AB2D7749}" type="parTrans" cxnId="{E566B5BE-5387-4C07-98B9-0BB21414E0BC}">
      <dgm:prSet/>
      <dgm:spPr/>
      <dgm:t>
        <a:bodyPr/>
        <a:lstStyle/>
        <a:p>
          <a:endParaRPr lang="en-US"/>
        </a:p>
      </dgm:t>
    </dgm:pt>
    <dgm:pt modelId="{DF20725E-0319-418D-98DE-8E91D934651C}" type="sibTrans" cxnId="{E566B5BE-5387-4C07-98B9-0BB21414E0BC}">
      <dgm:prSet/>
      <dgm:spPr/>
      <dgm:t>
        <a:bodyPr/>
        <a:lstStyle/>
        <a:p>
          <a:endParaRPr lang="en-US"/>
        </a:p>
      </dgm:t>
    </dgm:pt>
    <dgm:pt modelId="{AB8C5899-AD53-4651-B9F5-FC89EC7B3F6E}">
      <dgm:prSet/>
      <dgm:spPr/>
      <dgm:t>
        <a:bodyPr/>
        <a:lstStyle/>
        <a:p>
          <a:r>
            <a:rPr lang="hu-HU"/>
            <a:t>Az intézményi jogállás, tulajdonviszonyok rendezéséért (kié az épület, ki működteti a telepet, hogyan oszlanak meg a jogok a város, állam és művészek között).​</a:t>
          </a:r>
          <a:endParaRPr lang="en-US"/>
        </a:p>
      </dgm:t>
    </dgm:pt>
    <dgm:pt modelId="{8029544B-994A-4DE7-84AE-1EA31E3E020D}" type="parTrans" cxnId="{981EF173-DA0D-4FD3-9BCB-1CF324E4AC18}">
      <dgm:prSet/>
      <dgm:spPr/>
      <dgm:t>
        <a:bodyPr/>
        <a:lstStyle/>
        <a:p>
          <a:endParaRPr lang="en-US"/>
        </a:p>
      </dgm:t>
    </dgm:pt>
    <dgm:pt modelId="{0516F6C2-2792-46FC-8698-86E5BCC02444}" type="sibTrans" cxnId="{981EF173-DA0D-4FD3-9BCB-1CF324E4AC18}">
      <dgm:prSet/>
      <dgm:spPr/>
      <dgm:t>
        <a:bodyPr/>
        <a:lstStyle/>
        <a:p>
          <a:endParaRPr lang="en-US"/>
        </a:p>
      </dgm:t>
    </dgm:pt>
    <dgm:pt modelId="{07608372-BD7D-448A-B8DF-6511EB38A5A7}">
      <dgm:prSet/>
      <dgm:spPr/>
      <dgm:t>
        <a:bodyPr/>
        <a:lstStyle/>
        <a:p>
          <a:r>
            <a:rPr lang="hu-HU"/>
            <a:t>A hagyományos telepi identitás megőrzéséért a globalizálódó, projekt- és fesztivál-alapú művészeti világban.</a:t>
          </a:r>
          <a:endParaRPr lang="en-US"/>
        </a:p>
      </dgm:t>
    </dgm:pt>
    <dgm:pt modelId="{63F0DA4C-6BC9-48D6-8FD2-8ED445130641}" type="parTrans" cxnId="{05DA6D30-31A8-472F-9D86-7F6D1E9ED5E4}">
      <dgm:prSet/>
      <dgm:spPr/>
      <dgm:t>
        <a:bodyPr/>
        <a:lstStyle/>
        <a:p>
          <a:endParaRPr lang="en-US"/>
        </a:p>
      </dgm:t>
    </dgm:pt>
    <dgm:pt modelId="{86ED92D2-B5F8-4F73-8851-41EE05900DAD}" type="sibTrans" cxnId="{05DA6D30-31A8-472F-9D86-7F6D1E9ED5E4}">
      <dgm:prSet/>
      <dgm:spPr/>
      <dgm:t>
        <a:bodyPr/>
        <a:lstStyle/>
        <a:p>
          <a:endParaRPr lang="en-US"/>
        </a:p>
      </dgm:t>
    </dgm:pt>
    <dgm:pt modelId="{333FCDAD-312D-48CD-857B-B27342E9829C}">
      <dgm:prSet/>
      <dgm:spPr/>
      <dgm:t>
        <a:bodyPr/>
        <a:lstStyle/>
        <a:p>
          <a:r>
            <a:rPr lang="hu-HU"/>
            <a:t>A művészek lehetőségei: új művek, ösztöndíj, katalógusban megjelenés, nemzetközi kapcsolatok, új technológiák megismerése</a:t>
          </a:r>
          <a:endParaRPr lang="en-US"/>
        </a:p>
      </dgm:t>
    </dgm:pt>
    <dgm:pt modelId="{8E29091C-8C38-4A69-92D2-D5D0CB1D580A}" type="parTrans" cxnId="{5577E8CC-6DC4-477E-9CA9-B0B5FB60E122}">
      <dgm:prSet/>
      <dgm:spPr/>
      <dgm:t>
        <a:bodyPr/>
        <a:lstStyle/>
        <a:p>
          <a:endParaRPr lang="en-US"/>
        </a:p>
      </dgm:t>
    </dgm:pt>
    <dgm:pt modelId="{FB9C6BC7-8CDF-47D8-A841-4395F1D6F7CB}" type="sibTrans" cxnId="{5577E8CC-6DC4-477E-9CA9-B0B5FB60E122}">
      <dgm:prSet/>
      <dgm:spPr/>
      <dgm:t>
        <a:bodyPr/>
        <a:lstStyle/>
        <a:p>
          <a:endParaRPr lang="en-US"/>
        </a:p>
      </dgm:t>
    </dgm:pt>
    <dgm:pt modelId="{BDB9B46A-AF8D-4B1D-A465-D6287C985627}" type="pres">
      <dgm:prSet presAssocID="{FE3C9D0A-8282-404D-9AEF-112A2ABF31FD}" presName="vert0" presStyleCnt="0">
        <dgm:presLayoutVars>
          <dgm:dir/>
          <dgm:animOne val="branch"/>
          <dgm:animLvl val="lvl"/>
        </dgm:presLayoutVars>
      </dgm:prSet>
      <dgm:spPr/>
    </dgm:pt>
    <dgm:pt modelId="{6AFB1AB2-D194-4CB4-AB36-5638090A62F2}" type="pres">
      <dgm:prSet presAssocID="{03AE5A38-9D17-4369-8AF6-A4B0E3FE7A0A}" presName="thickLine" presStyleLbl="alignNode1" presStyleIdx="0" presStyleCnt="5"/>
      <dgm:spPr/>
    </dgm:pt>
    <dgm:pt modelId="{39114261-A400-4CEA-BFB1-9CB841AD8BBD}" type="pres">
      <dgm:prSet presAssocID="{03AE5A38-9D17-4369-8AF6-A4B0E3FE7A0A}" presName="horz1" presStyleCnt="0"/>
      <dgm:spPr/>
    </dgm:pt>
    <dgm:pt modelId="{7B663891-077A-4646-B9B7-FF92E706A4F3}" type="pres">
      <dgm:prSet presAssocID="{03AE5A38-9D17-4369-8AF6-A4B0E3FE7A0A}" presName="tx1" presStyleLbl="revTx" presStyleIdx="0" presStyleCnt="5"/>
      <dgm:spPr/>
    </dgm:pt>
    <dgm:pt modelId="{9E21A8BE-2547-4EED-86CE-0DE84EB791F4}" type="pres">
      <dgm:prSet presAssocID="{03AE5A38-9D17-4369-8AF6-A4B0E3FE7A0A}" presName="vert1" presStyleCnt="0"/>
      <dgm:spPr/>
    </dgm:pt>
    <dgm:pt modelId="{D962373A-748D-4933-8C17-C6DF76890FCC}" type="pres">
      <dgm:prSet presAssocID="{D7DDDC03-F0CA-44FB-9222-BF7EC3261FD8}" presName="thickLine" presStyleLbl="alignNode1" presStyleIdx="1" presStyleCnt="5"/>
      <dgm:spPr/>
    </dgm:pt>
    <dgm:pt modelId="{99CBA08A-DAB8-41C7-AE5A-9B269E7A4141}" type="pres">
      <dgm:prSet presAssocID="{D7DDDC03-F0CA-44FB-9222-BF7EC3261FD8}" presName="horz1" presStyleCnt="0"/>
      <dgm:spPr/>
    </dgm:pt>
    <dgm:pt modelId="{76DA0AC7-DFFC-433B-9A09-51AE8448AE38}" type="pres">
      <dgm:prSet presAssocID="{D7DDDC03-F0CA-44FB-9222-BF7EC3261FD8}" presName="tx1" presStyleLbl="revTx" presStyleIdx="1" presStyleCnt="5"/>
      <dgm:spPr/>
    </dgm:pt>
    <dgm:pt modelId="{B456FBE4-AEBF-4C8D-8284-C1156C1C189A}" type="pres">
      <dgm:prSet presAssocID="{D7DDDC03-F0CA-44FB-9222-BF7EC3261FD8}" presName="vert1" presStyleCnt="0"/>
      <dgm:spPr/>
    </dgm:pt>
    <dgm:pt modelId="{60B13C4D-1719-488B-9262-A34C4E451C7B}" type="pres">
      <dgm:prSet presAssocID="{AB8C5899-AD53-4651-B9F5-FC89EC7B3F6E}" presName="thickLine" presStyleLbl="alignNode1" presStyleIdx="2" presStyleCnt="5"/>
      <dgm:spPr/>
    </dgm:pt>
    <dgm:pt modelId="{BFD05264-96AD-4488-9FBA-86894987C8FA}" type="pres">
      <dgm:prSet presAssocID="{AB8C5899-AD53-4651-B9F5-FC89EC7B3F6E}" presName="horz1" presStyleCnt="0"/>
      <dgm:spPr/>
    </dgm:pt>
    <dgm:pt modelId="{B287C514-57B6-47A6-89DB-222A9C206623}" type="pres">
      <dgm:prSet presAssocID="{AB8C5899-AD53-4651-B9F5-FC89EC7B3F6E}" presName="tx1" presStyleLbl="revTx" presStyleIdx="2" presStyleCnt="5"/>
      <dgm:spPr/>
    </dgm:pt>
    <dgm:pt modelId="{00A742C4-7783-4F96-886F-D1313F2F586B}" type="pres">
      <dgm:prSet presAssocID="{AB8C5899-AD53-4651-B9F5-FC89EC7B3F6E}" presName="vert1" presStyleCnt="0"/>
      <dgm:spPr/>
    </dgm:pt>
    <dgm:pt modelId="{D1C8C86C-A923-47ED-B6E7-9EE8DDD65B0E}" type="pres">
      <dgm:prSet presAssocID="{07608372-BD7D-448A-B8DF-6511EB38A5A7}" presName="thickLine" presStyleLbl="alignNode1" presStyleIdx="3" presStyleCnt="5"/>
      <dgm:spPr/>
    </dgm:pt>
    <dgm:pt modelId="{58151F14-8916-4E35-92B0-919FB7699C40}" type="pres">
      <dgm:prSet presAssocID="{07608372-BD7D-448A-B8DF-6511EB38A5A7}" presName="horz1" presStyleCnt="0"/>
      <dgm:spPr/>
    </dgm:pt>
    <dgm:pt modelId="{16065947-7C6A-4BAC-B633-ECDECC5F48AB}" type="pres">
      <dgm:prSet presAssocID="{07608372-BD7D-448A-B8DF-6511EB38A5A7}" presName="tx1" presStyleLbl="revTx" presStyleIdx="3" presStyleCnt="5"/>
      <dgm:spPr/>
    </dgm:pt>
    <dgm:pt modelId="{4185222E-4062-4110-B82B-A69CF4F9B701}" type="pres">
      <dgm:prSet presAssocID="{07608372-BD7D-448A-B8DF-6511EB38A5A7}" presName="vert1" presStyleCnt="0"/>
      <dgm:spPr/>
    </dgm:pt>
    <dgm:pt modelId="{92C398B3-28EB-4C61-B825-DC286C51A91A}" type="pres">
      <dgm:prSet presAssocID="{333FCDAD-312D-48CD-857B-B27342E9829C}" presName="thickLine" presStyleLbl="alignNode1" presStyleIdx="4" presStyleCnt="5"/>
      <dgm:spPr/>
    </dgm:pt>
    <dgm:pt modelId="{63DB0753-D53E-46E2-B140-A57AE34D5044}" type="pres">
      <dgm:prSet presAssocID="{333FCDAD-312D-48CD-857B-B27342E9829C}" presName="horz1" presStyleCnt="0"/>
      <dgm:spPr/>
    </dgm:pt>
    <dgm:pt modelId="{5392FCF6-1F4A-4305-BEB0-0A0D16B235F5}" type="pres">
      <dgm:prSet presAssocID="{333FCDAD-312D-48CD-857B-B27342E9829C}" presName="tx1" presStyleLbl="revTx" presStyleIdx="4" presStyleCnt="5"/>
      <dgm:spPr/>
    </dgm:pt>
    <dgm:pt modelId="{78205879-49B2-4A53-B747-7F5CEFFFF05C}" type="pres">
      <dgm:prSet presAssocID="{333FCDAD-312D-48CD-857B-B27342E9829C}" presName="vert1" presStyleCnt="0"/>
      <dgm:spPr/>
    </dgm:pt>
  </dgm:ptLst>
  <dgm:cxnLst>
    <dgm:cxn modelId="{3610502A-984F-4621-A178-359D1D610154}" type="presOf" srcId="{07608372-BD7D-448A-B8DF-6511EB38A5A7}" destId="{16065947-7C6A-4BAC-B633-ECDECC5F48AB}" srcOrd="0" destOrd="0" presId="urn:microsoft.com/office/officeart/2008/layout/LinedList"/>
    <dgm:cxn modelId="{E4EC262B-C98F-4569-A63F-84DCC7D99461}" type="presOf" srcId="{AB8C5899-AD53-4651-B9F5-FC89EC7B3F6E}" destId="{B287C514-57B6-47A6-89DB-222A9C206623}" srcOrd="0" destOrd="0" presId="urn:microsoft.com/office/officeart/2008/layout/LinedList"/>
    <dgm:cxn modelId="{05DA6D30-31A8-472F-9D86-7F6D1E9ED5E4}" srcId="{FE3C9D0A-8282-404D-9AEF-112A2ABF31FD}" destId="{07608372-BD7D-448A-B8DF-6511EB38A5A7}" srcOrd="3" destOrd="0" parTransId="{63F0DA4C-6BC9-48D6-8FD2-8ED445130641}" sibTransId="{86ED92D2-B5F8-4F73-8851-41EE05900DAD}"/>
    <dgm:cxn modelId="{D9A88647-D3C3-4BC1-920A-F7069741F0EC}" type="presOf" srcId="{D7DDDC03-F0CA-44FB-9222-BF7EC3261FD8}" destId="{76DA0AC7-DFFC-433B-9A09-51AE8448AE38}" srcOrd="0" destOrd="0" presId="urn:microsoft.com/office/officeart/2008/layout/LinedList"/>
    <dgm:cxn modelId="{A053EE50-0B34-4097-B4AC-20441E65F5CB}" type="presOf" srcId="{FE3C9D0A-8282-404D-9AEF-112A2ABF31FD}" destId="{BDB9B46A-AF8D-4B1D-A465-D6287C985627}" srcOrd="0" destOrd="0" presId="urn:microsoft.com/office/officeart/2008/layout/LinedList"/>
    <dgm:cxn modelId="{981EF173-DA0D-4FD3-9BCB-1CF324E4AC18}" srcId="{FE3C9D0A-8282-404D-9AEF-112A2ABF31FD}" destId="{AB8C5899-AD53-4651-B9F5-FC89EC7B3F6E}" srcOrd="2" destOrd="0" parTransId="{8029544B-994A-4DE7-84AE-1EA31E3E020D}" sibTransId="{0516F6C2-2792-46FC-8698-86E5BCC02444}"/>
    <dgm:cxn modelId="{631D0378-D14C-48D1-91BA-943C843B5431}" type="presOf" srcId="{333FCDAD-312D-48CD-857B-B27342E9829C}" destId="{5392FCF6-1F4A-4305-BEB0-0A0D16B235F5}" srcOrd="0" destOrd="0" presId="urn:microsoft.com/office/officeart/2008/layout/LinedList"/>
    <dgm:cxn modelId="{D5011391-EA7B-44C6-B1E1-1481493C8279}" srcId="{FE3C9D0A-8282-404D-9AEF-112A2ABF31FD}" destId="{03AE5A38-9D17-4369-8AF6-A4B0E3FE7A0A}" srcOrd="0" destOrd="0" parTransId="{51D09980-0506-4EE1-9E05-67DBC97BB2ED}" sibTransId="{0350A4DA-9D47-4CF1-8B19-EC84045F7A60}"/>
    <dgm:cxn modelId="{89C161BE-1EC9-4DA1-9664-6B12408520FA}" type="presOf" srcId="{03AE5A38-9D17-4369-8AF6-A4B0E3FE7A0A}" destId="{7B663891-077A-4646-B9B7-FF92E706A4F3}" srcOrd="0" destOrd="0" presId="urn:microsoft.com/office/officeart/2008/layout/LinedList"/>
    <dgm:cxn modelId="{E566B5BE-5387-4C07-98B9-0BB21414E0BC}" srcId="{FE3C9D0A-8282-404D-9AEF-112A2ABF31FD}" destId="{D7DDDC03-F0CA-44FB-9222-BF7EC3261FD8}" srcOrd="1" destOrd="0" parTransId="{EBA0A692-9110-4DCA-A6D4-4751AB2D7749}" sibTransId="{DF20725E-0319-418D-98DE-8E91D934651C}"/>
    <dgm:cxn modelId="{5577E8CC-6DC4-477E-9CA9-B0B5FB60E122}" srcId="{FE3C9D0A-8282-404D-9AEF-112A2ABF31FD}" destId="{333FCDAD-312D-48CD-857B-B27342E9829C}" srcOrd="4" destOrd="0" parTransId="{8E29091C-8C38-4A69-92D2-D5D0CB1D580A}" sibTransId="{FB9C6BC7-8CDF-47D8-A841-4395F1D6F7CB}"/>
    <dgm:cxn modelId="{8EB25973-FDDE-40CE-9F18-1D9838E10EEB}" type="presParOf" srcId="{BDB9B46A-AF8D-4B1D-A465-D6287C985627}" destId="{6AFB1AB2-D194-4CB4-AB36-5638090A62F2}" srcOrd="0" destOrd="0" presId="urn:microsoft.com/office/officeart/2008/layout/LinedList"/>
    <dgm:cxn modelId="{0BC5A2CB-A9B0-4EC2-B872-04D0B2B82414}" type="presParOf" srcId="{BDB9B46A-AF8D-4B1D-A465-D6287C985627}" destId="{39114261-A400-4CEA-BFB1-9CB841AD8BBD}" srcOrd="1" destOrd="0" presId="urn:microsoft.com/office/officeart/2008/layout/LinedList"/>
    <dgm:cxn modelId="{C2D15F66-12F3-42FF-974B-0A00CAD60513}" type="presParOf" srcId="{39114261-A400-4CEA-BFB1-9CB841AD8BBD}" destId="{7B663891-077A-4646-B9B7-FF92E706A4F3}" srcOrd="0" destOrd="0" presId="urn:microsoft.com/office/officeart/2008/layout/LinedList"/>
    <dgm:cxn modelId="{9D725716-294E-4618-97AA-20F1995335CD}" type="presParOf" srcId="{39114261-A400-4CEA-BFB1-9CB841AD8BBD}" destId="{9E21A8BE-2547-4EED-86CE-0DE84EB791F4}" srcOrd="1" destOrd="0" presId="urn:microsoft.com/office/officeart/2008/layout/LinedList"/>
    <dgm:cxn modelId="{8A9AB0C5-3FFA-4C51-A77F-CAD063534512}" type="presParOf" srcId="{BDB9B46A-AF8D-4B1D-A465-D6287C985627}" destId="{D962373A-748D-4933-8C17-C6DF76890FCC}" srcOrd="2" destOrd="0" presId="urn:microsoft.com/office/officeart/2008/layout/LinedList"/>
    <dgm:cxn modelId="{53BAB138-686A-4E14-A140-CFDAF8731E96}" type="presParOf" srcId="{BDB9B46A-AF8D-4B1D-A465-D6287C985627}" destId="{99CBA08A-DAB8-41C7-AE5A-9B269E7A4141}" srcOrd="3" destOrd="0" presId="urn:microsoft.com/office/officeart/2008/layout/LinedList"/>
    <dgm:cxn modelId="{A373B9D7-5442-4CF3-B863-D2D7DC958EDE}" type="presParOf" srcId="{99CBA08A-DAB8-41C7-AE5A-9B269E7A4141}" destId="{76DA0AC7-DFFC-433B-9A09-51AE8448AE38}" srcOrd="0" destOrd="0" presId="urn:microsoft.com/office/officeart/2008/layout/LinedList"/>
    <dgm:cxn modelId="{D276C807-4E53-458F-82FE-F5708EAB8796}" type="presParOf" srcId="{99CBA08A-DAB8-41C7-AE5A-9B269E7A4141}" destId="{B456FBE4-AEBF-4C8D-8284-C1156C1C189A}" srcOrd="1" destOrd="0" presId="urn:microsoft.com/office/officeart/2008/layout/LinedList"/>
    <dgm:cxn modelId="{9688C6B9-EB82-482A-9063-88A68943D1B3}" type="presParOf" srcId="{BDB9B46A-AF8D-4B1D-A465-D6287C985627}" destId="{60B13C4D-1719-488B-9262-A34C4E451C7B}" srcOrd="4" destOrd="0" presId="urn:microsoft.com/office/officeart/2008/layout/LinedList"/>
    <dgm:cxn modelId="{F33F5E43-3A0E-43EB-9FEF-50AE8305A480}" type="presParOf" srcId="{BDB9B46A-AF8D-4B1D-A465-D6287C985627}" destId="{BFD05264-96AD-4488-9FBA-86894987C8FA}" srcOrd="5" destOrd="0" presId="urn:microsoft.com/office/officeart/2008/layout/LinedList"/>
    <dgm:cxn modelId="{AB3002C0-0BB9-4249-AB73-FD1E39942F77}" type="presParOf" srcId="{BFD05264-96AD-4488-9FBA-86894987C8FA}" destId="{B287C514-57B6-47A6-89DB-222A9C206623}" srcOrd="0" destOrd="0" presId="urn:microsoft.com/office/officeart/2008/layout/LinedList"/>
    <dgm:cxn modelId="{688F3C18-7ACE-46B4-95EF-0709123C157B}" type="presParOf" srcId="{BFD05264-96AD-4488-9FBA-86894987C8FA}" destId="{00A742C4-7783-4F96-886F-D1313F2F586B}" srcOrd="1" destOrd="0" presId="urn:microsoft.com/office/officeart/2008/layout/LinedList"/>
    <dgm:cxn modelId="{D0A6F240-BC51-4526-B72C-FFD1EB205527}" type="presParOf" srcId="{BDB9B46A-AF8D-4B1D-A465-D6287C985627}" destId="{D1C8C86C-A923-47ED-B6E7-9EE8DDD65B0E}" srcOrd="6" destOrd="0" presId="urn:microsoft.com/office/officeart/2008/layout/LinedList"/>
    <dgm:cxn modelId="{2E9075EB-1274-47A0-9CDC-57D73E95845D}" type="presParOf" srcId="{BDB9B46A-AF8D-4B1D-A465-D6287C985627}" destId="{58151F14-8916-4E35-92B0-919FB7699C40}" srcOrd="7" destOrd="0" presId="urn:microsoft.com/office/officeart/2008/layout/LinedList"/>
    <dgm:cxn modelId="{CE044216-0DE3-4C7B-8B91-437F4266C6E7}" type="presParOf" srcId="{58151F14-8916-4E35-92B0-919FB7699C40}" destId="{16065947-7C6A-4BAC-B633-ECDECC5F48AB}" srcOrd="0" destOrd="0" presId="urn:microsoft.com/office/officeart/2008/layout/LinedList"/>
    <dgm:cxn modelId="{C91DD735-0155-4A96-81EE-FB357725E9D5}" type="presParOf" srcId="{58151F14-8916-4E35-92B0-919FB7699C40}" destId="{4185222E-4062-4110-B82B-A69CF4F9B701}" srcOrd="1" destOrd="0" presId="urn:microsoft.com/office/officeart/2008/layout/LinedList"/>
    <dgm:cxn modelId="{C5032DDF-0ADD-4A39-BFF3-60FB2825A637}" type="presParOf" srcId="{BDB9B46A-AF8D-4B1D-A465-D6287C985627}" destId="{92C398B3-28EB-4C61-B825-DC286C51A91A}" srcOrd="8" destOrd="0" presId="urn:microsoft.com/office/officeart/2008/layout/LinedList"/>
    <dgm:cxn modelId="{D40E7F59-B4AA-4F17-A103-A2B419F06820}" type="presParOf" srcId="{BDB9B46A-AF8D-4B1D-A465-D6287C985627}" destId="{63DB0753-D53E-46E2-B140-A57AE34D5044}" srcOrd="9" destOrd="0" presId="urn:microsoft.com/office/officeart/2008/layout/LinedList"/>
    <dgm:cxn modelId="{EF3A186C-5534-4CD6-9BF4-6E1D4AF6F8B7}" type="presParOf" srcId="{63DB0753-D53E-46E2-B140-A57AE34D5044}" destId="{5392FCF6-1F4A-4305-BEB0-0A0D16B235F5}" srcOrd="0" destOrd="0" presId="urn:microsoft.com/office/officeart/2008/layout/LinedList"/>
    <dgm:cxn modelId="{5A04470E-6608-438E-AAEE-C0791C6529D8}" type="presParOf" srcId="{63DB0753-D53E-46E2-B140-A57AE34D5044}" destId="{78205879-49B2-4A53-B747-7F5CEFFFF05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B939ED4-1387-4552-961D-7F67BFF6CF33}"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6AD88EC7-4188-4D59-8E2C-2F7187B5A91C}">
      <dgm:prSet/>
      <dgm:spPr/>
      <dgm:t>
        <a:bodyPr/>
        <a:lstStyle/>
        <a:p>
          <a:r>
            <a:rPr lang="hu-HU"/>
            <a:t>A 2023-as budapesti és a 2024-es szolnoki dokumentumok egyértelmű, pontokba szedett cselekvési programot fogalmaznak meg. </a:t>
          </a:r>
          <a:endParaRPr lang="en-US"/>
        </a:p>
      </dgm:t>
    </dgm:pt>
    <dgm:pt modelId="{81920382-14D5-4E85-9F26-3014678A320E}" type="parTrans" cxnId="{AC7D55DE-AA21-4549-8295-D7FB9BA2AF61}">
      <dgm:prSet/>
      <dgm:spPr/>
      <dgm:t>
        <a:bodyPr/>
        <a:lstStyle/>
        <a:p>
          <a:endParaRPr lang="en-US"/>
        </a:p>
      </dgm:t>
    </dgm:pt>
    <dgm:pt modelId="{AEA5AE62-8280-400D-9772-9B9D230B1BC3}" type="sibTrans" cxnId="{AC7D55DE-AA21-4549-8295-D7FB9BA2AF61}">
      <dgm:prSet/>
      <dgm:spPr/>
      <dgm:t>
        <a:bodyPr/>
        <a:lstStyle/>
        <a:p>
          <a:endParaRPr lang="en-US"/>
        </a:p>
      </dgm:t>
    </dgm:pt>
    <dgm:pt modelId="{5653C9F2-4239-4D97-BF8F-B4F3C90E66E5}">
      <dgm:prSet/>
      <dgm:spPr/>
      <dgm:t>
        <a:bodyPr/>
        <a:lstStyle/>
        <a:p>
          <a:r>
            <a:rPr lang="hu-HU"/>
            <a:t>Ezek között szerepel: a szimpóziumok fejlődését szolgáló állami források létrehozása; </a:t>
          </a:r>
          <a:endParaRPr lang="en-US"/>
        </a:p>
      </dgm:t>
    </dgm:pt>
    <dgm:pt modelId="{59F835C7-6710-4615-B478-7A8A4CF4CF3D}" type="parTrans" cxnId="{446E6D78-403C-4C3E-97C2-0E4E47C57944}">
      <dgm:prSet/>
      <dgm:spPr/>
      <dgm:t>
        <a:bodyPr/>
        <a:lstStyle/>
        <a:p>
          <a:endParaRPr lang="en-US"/>
        </a:p>
      </dgm:t>
    </dgm:pt>
    <dgm:pt modelId="{C5064CCB-3B14-42E8-A798-77473CBA67AD}" type="sibTrans" cxnId="{446E6D78-403C-4C3E-97C2-0E4E47C57944}">
      <dgm:prSet/>
      <dgm:spPr/>
      <dgm:t>
        <a:bodyPr/>
        <a:lstStyle/>
        <a:p>
          <a:endParaRPr lang="en-US"/>
        </a:p>
      </dgm:t>
    </dgm:pt>
    <dgm:pt modelId="{07A64F60-5F9B-4513-A4B8-C1C8F5F38DBA}">
      <dgm:prSet/>
      <dgm:spPr/>
      <dgm:t>
        <a:bodyPr/>
        <a:lstStyle/>
        <a:p>
          <a:r>
            <a:rPr lang="hu-HU" dirty="0"/>
            <a:t>a TEÁOR-rendszer helyett kötelezően bevezetett EU –rendszer decemberben félbehagyott, éppen a művészetek strukturális átalakítására vonatkozó átvételének folytatása; </a:t>
          </a:r>
          <a:endParaRPr lang="en-US" dirty="0"/>
        </a:p>
      </dgm:t>
    </dgm:pt>
    <dgm:pt modelId="{0DD547E3-3684-44CB-BF4A-4141EB48B8C0}" type="parTrans" cxnId="{3DE300A4-E5BA-4EBE-A7BF-DA07F4B876E6}">
      <dgm:prSet/>
      <dgm:spPr/>
      <dgm:t>
        <a:bodyPr/>
        <a:lstStyle/>
        <a:p>
          <a:endParaRPr lang="en-US"/>
        </a:p>
      </dgm:t>
    </dgm:pt>
    <dgm:pt modelId="{501833D6-8244-44B2-9E6A-5043E5A94E37}" type="sibTrans" cxnId="{3DE300A4-E5BA-4EBE-A7BF-DA07F4B876E6}">
      <dgm:prSet/>
      <dgm:spPr/>
      <dgm:t>
        <a:bodyPr/>
        <a:lstStyle/>
        <a:p>
          <a:endParaRPr lang="en-US"/>
        </a:p>
      </dgm:t>
    </dgm:pt>
    <dgm:pt modelId="{3AA88D7B-1784-4FF8-B4B4-0AB337453379}">
      <dgm:prSet/>
      <dgm:spPr/>
      <dgm:t>
        <a:bodyPr/>
        <a:lstStyle/>
        <a:p>
          <a:r>
            <a:rPr lang="hu-HU"/>
            <a:t>a Nemzeti Kulturális Tanács megújítása; a művészstátusz egyértelmű jogi rendezése; </a:t>
          </a:r>
          <a:endParaRPr lang="en-US"/>
        </a:p>
      </dgm:t>
    </dgm:pt>
    <dgm:pt modelId="{5097AFFA-5956-4F9D-814B-40D6608A804E}" type="parTrans" cxnId="{58539362-3A91-4CEB-91F3-D925DC3C895C}">
      <dgm:prSet/>
      <dgm:spPr/>
      <dgm:t>
        <a:bodyPr/>
        <a:lstStyle/>
        <a:p>
          <a:endParaRPr lang="en-US"/>
        </a:p>
      </dgm:t>
    </dgm:pt>
    <dgm:pt modelId="{82800B04-F0FB-4737-AED9-0C66318FF2EF}" type="sibTrans" cxnId="{58539362-3A91-4CEB-91F3-D925DC3C895C}">
      <dgm:prSet/>
      <dgm:spPr/>
      <dgm:t>
        <a:bodyPr/>
        <a:lstStyle/>
        <a:p>
          <a:endParaRPr lang="en-US"/>
        </a:p>
      </dgm:t>
    </dgm:pt>
    <dgm:pt modelId="{5E534029-558A-4F0D-92BB-EED96D199A16}">
      <dgm:prSet/>
      <dgm:spPr/>
      <dgm:t>
        <a:bodyPr/>
        <a:lstStyle/>
        <a:p>
          <a:r>
            <a:rPr lang="hu-HU" dirty="0"/>
            <a:t>a digitalizáció és virtuális reprezentáció felgyorsítása; valamint a </a:t>
          </a:r>
          <a:r>
            <a:rPr lang="hu-HU" dirty="0" err="1"/>
            <a:t>glokális</a:t>
          </a:r>
          <a:r>
            <a:rPr lang="hu-HU" dirty="0"/>
            <a:t>, regionális hálózatok tudatos építése. </a:t>
          </a:r>
          <a:endParaRPr lang="en-US" dirty="0"/>
        </a:p>
      </dgm:t>
    </dgm:pt>
    <dgm:pt modelId="{362E9254-AC41-4DF0-B672-D728185648D0}" type="parTrans" cxnId="{23A3F692-28C1-4618-B420-E3AE664A6C6B}">
      <dgm:prSet/>
      <dgm:spPr/>
      <dgm:t>
        <a:bodyPr/>
        <a:lstStyle/>
        <a:p>
          <a:endParaRPr lang="en-US"/>
        </a:p>
      </dgm:t>
    </dgm:pt>
    <dgm:pt modelId="{2BF8E266-7A55-49FA-9511-C5AC1E5CCB67}" type="sibTrans" cxnId="{23A3F692-28C1-4618-B420-E3AE664A6C6B}">
      <dgm:prSet/>
      <dgm:spPr/>
      <dgm:t>
        <a:bodyPr/>
        <a:lstStyle/>
        <a:p>
          <a:endParaRPr lang="en-US"/>
        </a:p>
      </dgm:t>
    </dgm:pt>
    <dgm:pt modelId="{F50240C0-02B6-42AA-8E7D-CEDA48FD16BF}" type="pres">
      <dgm:prSet presAssocID="{AB939ED4-1387-4552-961D-7F67BFF6CF33}" presName="linear" presStyleCnt="0">
        <dgm:presLayoutVars>
          <dgm:animLvl val="lvl"/>
          <dgm:resizeHandles val="exact"/>
        </dgm:presLayoutVars>
      </dgm:prSet>
      <dgm:spPr/>
    </dgm:pt>
    <dgm:pt modelId="{4B816582-C2EA-4013-881E-2B16B36BE2BA}" type="pres">
      <dgm:prSet presAssocID="{6AD88EC7-4188-4D59-8E2C-2F7187B5A91C}" presName="parentText" presStyleLbl="node1" presStyleIdx="0" presStyleCnt="5">
        <dgm:presLayoutVars>
          <dgm:chMax val="0"/>
          <dgm:bulletEnabled val="1"/>
        </dgm:presLayoutVars>
      </dgm:prSet>
      <dgm:spPr/>
    </dgm:pt>
    <dgm:pt modelId="{7CD62D1E-F8A0-4D99-8111-CE28DDAA6B68}" type="pres">
      <dgm:prSet presAssocID="{AEA5AE62-8280-400D-9772-9B9D230B1BC3}" presName="spacer" presStyleCnt="0"/>
      <dgm:spPr/>
    </dgm:pt>
    <dgm:pt modelId="{7C8F7EF2-979F-46C8-8F6E-7D996D6A4DCD}" type="pres">
      <dgm:prSet presAssocID="{5653C9F2-4239-4D97-BF8F-B4F3C90E66E5}" presName="parentText" presStyleLbl="node1" presStyleIdx="1" presStyleCnt="5">
        <dgm:presLayoutVars>
          <dgm:chMax val="0"/>
          <dgm:bulletEnabled val="1"/>
        </dgm:presLayoutVars>
      </dgm:prSet>
      <dgm:spPr/>
    </dgm:pt>
    <dgm:pt modelId="{9EC91508-914E-4D0D-BDCD-8283DE98271C}" type="pres">
      <dgm:prSet presAssocID="{C5064CCB-3B14-42E8-A798-77473CBA67AD}" presName="spacer" presStyleCnt="0"/>
      <dgm:spPr/>
    </dgm:pt>
    <dgm:pt modelId="{9CD4D0E3-E2FC-4294-883F-AF37AE43AC15}" type="pres">
      <dgm:prSet presAssocID="{07A64F60-5F9B-4513-A4B8-C1C8F5F38DBA}" presName="parentText" presStyleLbl="node1" presStyleIdx="2" presStyleCnt="5">
        <dgm:presLayoutVars>
          <dgm:chMax val="0"/>
          <dgm:bulletEnabled val="1"/>
        </dgm:presLayoutVars>
      </dgm:prSet>
      <dgm:spPr/>
    </dgm:pt>
    <dgm:pt modelId="{F8A14BFE-859B-4314-BF80-95582B3257D6}" type="pres">
      <dgm:prSet presAssocID="{501833D6-8244-44B2-9E6A-5043E5A94E37}" presName="spacer" presStyleCnt="0"/>
      <dgm:spPr/>
    </dgm:pt>
    <dgm:pt modelId="{43D82AB3-506F-49A3-B88B-B948CEAC5C92}" type="pres">
      <dgm:prSet presAssocID="{3AA88D7B-1784-4FF8-B4B4-0AB337453379}" presName="parentText" presStyleLbl="node1" presStyleIdx="3" presStyleCnt="5">
        <dgm:presLayoutVars>
          <dgm:chMax val="0"/>
          <dgm:bulletEnabled val="1"/>
        </dgm:presLayoutVars>
      </dgm:prSet>
      <dgm:spPr/>
    </dgm:pt>
    <dgm:pt modelId="{73EB7BEB-B1B1-45C5-8F9E-CBFA26651FE9}" type="pres">
      <dgm:prSet presAssocID="{82800B04-F0FB-4737-AED9-0C66318FF2EF}" presName="spacer" presStyleCnt="0"/>
      <dgm:spPr/>
    </dgm:pt>
    <dgm:pt modelId="{CFA9D237-6556-4BB7-8700-674B832C7F0C}" type="pres">
      <dgm:prSet presAssocID="{5E534029-558A-4F0D-92BB-EED96D199A16}" presName="parentText" presStyleLbl="node1" presStyleIdx="4" presStyleCnt="5">
        <dgm:presLayoutVars>
          <dgm:chMax val="0"/>
          <dgm:bulletEnabled val="1"/>
        </dgm:presLayoutVars>
      </dgm:prSet>
      <dgm:spPr/>
    </dgm:pt>
  </dgm:ptLst>
  <dgm:cxnLst>
    <dgm:cxn modelId="{D8AF430A-9170-4E0B-9A4D-0E061EC31775}" type="presOf" srcId="{5E534029-558A-4F0D-92BB-EED96D199A16}" destId="{CFA9D237-6556-4BB7-8700-674B832C7F0C}" srcOrd="0" destOrd="0" presId="urn:microsoft.com/office/officeart/2005/8/layout/vList2"/>
    <dgm:cxn modelId="{886B5A1E-CB63-478A-AF8D-6B1B463775C7}" type="presOf" srcId="{5653C9F2-4239-4D97-BF8F-B4F3C90E66E5}" destId="{7C8F7EF2-979F-46C8-8F6E-7D996D6A4DCD}" srcOrd="0" destOrd="0" presId="urn:microsoft.com/office/officeart/2005/8/layout/vList2"/>
    <dgm:cxn modelId="{BFE0E95F-FE6C-4CD4-B92E-203E9A085084}" type="presOf" srcId="{AB939ED4-1387-4552-961D-7F67BFF6CF33}" destId="{F50240C0-02B6-42AA-8E7D-CEDA48FD16BF}" srcOrd="0" destOrd="0" presId="urn:microsoft.com/office/officeart/2005/8/layout/vList2"/>
    <dgm:cxn modelId="{58539362-3A91-4CEB-91F3-D925DC3C895C}" srcId="{AB939ED4-1387-4552-961D-7F67BFF6CF33}" destId="{3AA88D7B-1784-4FF8-B4B4-0AB337453379}" srcOrd="3" destOrd="0" parTransId="{5097AFFA-5956-4F9D-814B-40D6608A804E}" sibTransId="{82800B04-F0FB-4737-AED9-0C66318FF2EF}"/>
    <dgm:cxn modelId="{446E6D78-403C-4C3E-97C2-0E4E47C57944}" srcId="{AB939ED4-1387-4552-961D-7F67BFF6CF33}" destId="{5653C9F2-4239-4D97-BF8F-B4F3C90E66E5}" srcOrd="1" destOrd="0" parTransId="{59F835C7-6710-4615-B478-7A8A4CF4CF3D}" sibTransId="{C5064CCB-3B14-42E8-A798-77473CBA67AD}"/>
    <dgm:cxn modelId="{DFA7627F-635B-4C43-A061-97C687A3B435}" type="presOf" srcId="{07A64F60-5F9B-4513-A4B8-C1C8F5F38DBA}" destId="{9CD4D0E3-E2FC-4294-883F-AF37AE43AC15}" srcOrd="0" destOrd="0" presId="urn:microsoft.com/office/officeart/2005/8/layout/vList2"/>
    <dgm:cxn modelId="{23A3F692-28C1-4618-B420-E3AE664A6C6B}" srcId="{AB939ED4-1387-4552-961D-7F67BFF6CF33}" destId="{5E534029-558A-4F0D-92BB-EED96D199A16}" srcOrd="4" destOrd="0" parTransId="{362E9254-AC41-4DF0-B672-D728185648D0}" sibTransId="{2BF8E266-7A55-49FA-9511-C5AC1E5CCB67}"/>
    <dgm:cxn modelId="{488D0C96-DD62-41CE-8E48-D89C2B1D0F43}" type="presOf" srcId="{6AD88EC7-4188-4D59-8E2C-2F7187B5A91C}" destId="{4B816582-C2EA-4013-881E-2B16B36BE2BA}" srcOrd="0" destOrd="0" presId="urn:microsoft.com/office/officeart/2005/8/layout/vList2"/>
    <dgm:cxn modelId="{0EF7D59C-A1D0-47FD-A7A0-2D311E937EC3}" type="presOf" srcId="{3AA88D7B-1784-4FF8-B4B4-0AB337453379}" destId="{43D82AB3-506F-49A3-B88B-B948CEAC5C92}" srcOrd="0" destOrd="0" presId="urn:microsoft.com/office/officeart/2005/8/layout/vList2"/>
    <dgm:cxn modelId="{3DE300A4-E5BA-4EBE-A7BF-DA07F4B876E6}" srcId="{AB939ED4-1387-4552-961D-7F67BFF6CF33}" destId="{07A64F60-5F9B-4513-A4B8-C1C8F5F38DBA}" srcOrd="2" destOrd="0" parTransId="{0DD547E3-3684-44CB-BF4A-4141EB48B8C0}" sibTransId="{501833D6-8244-44B2-9E6A-5043E5A94E37}"/>
    <dgm:cxn modelId="{AC7D55DE-AA21-4549-8295-D7FB9BA2AF61}" srcId="{AB939ED4-1387-4552-961D-7F67BFF6CF33}" destId="{6AD88EC7-4188-4D59-8E2C-2F7187B5A91C}" srcOrd="0" destOrd="0" parTransId="{81920382-14D5-4E85-9F26-3014678A320E}" sibTransId="{AEA5AE62-8280-400D-9772-9B9D230B1BC3}"/>
    <dgm:cxn modelId="{D337D16B-0D4C-4912-B4E4-694D0D699280}" type="presParOf" srcId="{F50240C0-02B6-42AA-8E7D-CEDA48FD16BF}" destId="{4B816582-C2EA-4013-881E-2B16B36BE2BA}" srcOrd="0" destOrd="0" presId="urn:microsoft.com/office/officeart/2005/8/layout/vList2"/>
    <dgm:cxn modelId="{792DCD4E-B3C1-4980-9982-58237C52623F}" type="presParOf" srcId="{F50240C0-02B6-42AA-8E7D-CEDA48FD16BF}" destId="{7CD62D1E-F8A0-4D99-8111-CE28DDAA6B68}" srcOrd="1" destOrd="0" presId="urn:microsoft.com/office/officeart/2005/8/layout/vList2"/>
    <dgm:cxn modelId="{55337BA4-0D2B-4C1C-A6B3-34A170E0D73A}" type="presParOf" srcId="{F50240C0-02B6-42AA-8E7D-CEDA48FD16BF}" destId="{7C8F7EF2-979F-46C8-8F6E-7D996D6A4DCD}" srcOrd="2" destOrd="0" presId="urn:microsoft.com/office/officeart/2005/8/layout/vList2"/>
    <dgm:cxn modelId="{C8F10601-AF90-44E4-8393-CE1DF8118081}" type="presParOf" srcId="{F50240C0-02B6-42AA-8E7D-CEDA48FD16BF}" destId="{9EC91508-914E-4D0D-BDCD-8283DE98271C}" srcOrd="3" destOrd="0" presId="urn:microsoft.com/office/officeart/2005/8/layout/vList2"/>
    <dgm:cxn modelId="{3E359E52-410B-4D5F-9FA5-1DCDDE9F2929}" type="presParOf" srcId="{F50240C0-02B6-42AA-8E7D-CEDA48FD16BF}" destId="{9CD4D0E3-E2FC-4294-883F-AF37AE43AC15}" srcOrd="4" destOrd="0" presId="urn:microsoft.com/office/officeart/2005/8/layout/vList2"/>
    <dgm:cxn modelId="{484EA519-9BE3-40C8-8751-DF472B339384}" type="presParOf" srcId="{F50240C0-02B6-42AA-8E7D-CEDA48FD16BF}" destId="{F8A14BFE-859B-4314-BF80-95582B3257D6}" srcOrd="5" destOrd="0" presId="urn:microsoft.com/office/officeart/2005/8/layout/vList2"/>
    <dgm:cxn modelId="{8DAC6918-BA13-420E-8D19-FE66FBFA7F6A}" type="presParOf" srcId="{F50240C0-02B6-42AA-8E7D-CEDA48FD16BF}" destId="{43D82AB3-506F-49A3-B88B-B948CEAC5C92}" srcOrd="6" destOrd="0" presId="urn:microsoft.com/office/officeart/2005/8/layout/vList2"/>
    <dgm:cxn modelId="{153E5640-B1BC-4D61-92FA-8D5998890E28}" type="presParOf" srcId="{F50240C0-02B6-42AA-8E7D-CEDA48FD16BF}" destId="{73EB7BEB-B1B1-45C5-8F9E-CBFA26651FE9}" srcOrd="7" destOrd="0" presId="urn:microsoft.com/office/officeart/2005/8/layout/vList2"/>
    <dgm:cxn modelId="{65FA4775-ABB8-4120-B24C-FF2BDC40301D}" type="presParOf" srcId="{F50240C0-02B6-42AA-8E7D-CEDA48FD16BF}" destId="{CFA9D237-6556-4BB7-8700-674B832C7F0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E3ED24-D142-49B6-AB31-D9DC98CA35E2}">
      <dsp:nvSpPr>
        <dsp:cNvPr id="0" name=""/>
        <dsp:cNvSpPr/>
      </dsp:nvSpPr>
      <dsp:spPr>
        <a:xfrm>
          <a:off x="582645" y="1178"/>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hu-HU" sz="1200" b="1" kern="1200"/>
            <a:t>1. Alapítás és elismertetés (kb. 19. sz. vége – 1910-es évek)</a:t>
          </a:r>
          <a:endParaRPr lang="en-US" sz="1200" kern="1200"/>
        </a:p>
      </dsp:txBody>
      <dsp:txXfrm>
        <a:off x="582645" y="1178"/>
        <a:ext cx="2174490" cy="1304694"/>
      </dsp:txXfrm>
    </dsp:sp>
    <dsp:sp modelId="{D2956548-CAFC-4280-AF42-0CDA995005A6}">
      <dsp:nvSpPr>
        <dsp:cNvPr id="0" name=""/>
        <dsp:cNvSpPr/>
      </dsp:nvSpPr>
      <dsp:spPr>
        <a:xfrm>
          <a:off x="2974584" y="1178"/>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hu-HU" sz="1200" kern="1200"/>
            <a:t>Közös, állandó alkotóhelyek létrehozásáért, műtermes házakért, anyagi és önkormányzati támogatásért (pl. Szolnok 1902, budapesti művésztelep).</a:t>
          </a:r>
          <a:endParaRPr lang="en-US" sz="1200" kern="1200"/>
        </a:p>
      </dsp:txBody>
      <dsp:txXfrm>
        <a:off x="2974584" y="1178"/>
        <a:ext cx="2174490" cy="1304694"/>
      </dsp:txXfrm>
    </dsp:sp>
    <dsp:sp modelId="{1AD9F4D9-A497-4CBC-82DC-738CB54E09E8}">
      <dsp:nvSpPr>
        <dsp:cNvPr id="0" name=""/>
        <dsp:cNvSpPr/>
      </dsp:nvSpPr>
      <dsp:spPr>
        <a:xfrm>
          <a:off x="5366524" y="1178"/>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hu-HU" sz="1200" kern="1200"/>
            <a:t>Az új telepek „jogosultságáért”: hogy a művésztelep ne csak olcsó lakhatás legyen, hanem elismert szakmai műhely.</a:t>
          </a:r>
          <a:endParaRPr lang="en-US" sz="1200" kern="1200"/>
        </a:p>
      </dsp:txBody>
      <dsp:txXfrm>
        <a:off x="5366524" y="1178"/>
        <a:ext cx="2174490" cy="1304694"/>
      </dsp:txXfrm>
    </dsp:sp>
    <dsp:sp modelId="{499764A0-4E5E-4CAF-B03B-EEE95A2CDB81}">
      <dsp:nvSpPr>
        <dsp:cNvPr id="0" name=""/>
        <dsp:cNvSpPr/>
      </dsp:nvSpPr>
      <dsp:spPr>
        <a:xfrm>
          <a:off x="7758464" y="1178"/>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hu-HU" sz="1200" kern="1200"/>
            <a:t>A plein air, modern festészet, új tematikák elfogadtatásáért a konzervatív akadémiai ízléssel szemben.</a:t>
          </a:r>
          <a:endParaRPr lang="en-US" sz="1200" kern="1200"/>
        </a:p>
      </dsp:txBody>
      <dsp:txXfrm>
        <a:off x="7758464" y="1178"/>
        <a:ext cx="2174490" cy="1304694"/>
      </dsp:txXfrm>
    </dsp:sp>
    <dsp:sp modelId="{2A93ADC2-A4BB-4D64-A940-4FF40B9211F4}">
      <dsp:nvSpPr>
        <dsp:cNvPr id="0" name=""/>
        <dsp:cNvSpPr/>
      </dsp:nvSpPr>
      <dsp:spPr>
        <a:xfrm>
          <a:off x="582645" y="1523321"/>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hu-HU" sz="1200" b="1" kern="1200"/>
            <a:t>2. Köztes háborús korszakok (1910-es–1940-es évek)</a:t>
          </a:r>
          <a:endParaRPr lang="en-US" sz="1200" kern="1200"/>
        </a:p>
      </dsp:txBody>
      <dsp:txXfrm>
        <a:off x="582645" y="1523321"/>
        <a:ext cx="2174490" cy="1304694"/>
      </dsp:txXfrm>
    </dsp:sp>
    <dsp:sp modelId="{B4257832-1EFC-411C-B8C3-B455EC684A70}">
      <dsp:nvSpPr>
        <dsp:cNvPr id="0" name=""/>
        <dsp:cNvSpPr/>
      </dsp:nvSpPr>
      <dsp:spPr>
        <a:xfrm>
          <a:off x="2974584" y="1523321"/>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hu-HU" sz="1200" kern="1200"/>
            <a:t>A művésztelepek fennmaradásáért világháborúk, válságok, politikai bizonytalanság közepette: épületek, gyűjtemények, művek megóvásáért.</a:t>
          </a:r>
          <a:endParaRPr lang="en-US" sz="1200" kern="1200"/>
        </a:p>
      </dsp:txBody>
      <dsp:txXfrm>
        <a:off x="2974584" y="1523321"/>
        <a:ext cx="2174490" cy="1304694"/>
      </dsp:txXfrm>
    </dsp:sp>
    <dsp:sp modelId="{7C18A130-4DC6-4049-8E14-E7750A4E2DD4}">
      <dsp:nvSpPr>
        <dsp:cNvPr id="0" name=""/>
        <dsp:cNvSpPr/>
      </dsp:nvSpPr>
      <dsp:spPr>
        <a:xfrm>
          <a:off x="5366524" y="1523321"/>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hu-HU" sz="1200" kern="1200"/>
            <a:t>Az új stílusok (expresszívebb, modernista, Aba-Novák-féle dinamikus festészet) térnyeréséért a helyi közönség és intézmények bizalmáért.​</a:t>
          </a:r>
          <a:endParaRPr lang="en-US" sz="1200" kern="1200"/>
        </a:p>
      </dsp:txBody>
      <dsp:txXfrm>
        <a:off x="5366524" y="1523321"/>
        <a:ext cx="2174490" cy="1304694"/>
      </dsp:txXfrm>
    </dsp:sp>
    <dsp:sp modelId="{88010C31-75B5-4145-908E-E2873BE4DAB6}">
      <dsp:nvSpPr>
        <dsp:cNvPr id="0" name=""/>
        <dsp:cNvSpPr/>
      </dsp:nvSpPr>
      <dsp:spPr>
        <a:xfrm>
          <a:off x="7758464" y="1523321"/>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hu-HU" sz="1200" kern="1200"/>
            <a:t>A szakmai önállóságért, hogy ne váljanak puszta reprezentációs, megrendelés-orientált műhelyekké.</a:t>
          </a:r>
          <a:endParaRPr lang="en-US" sz="1200" kern="1200"/>
        </a:p>
      </dsp:txBody>
      <dsp:txXfrm>
        <a:off x="7758464" y="1523321"/>
        <a:ext cx="2174490" cy="1304694"/>
      </dsp:txXfrm>
    </dsp:sp>
    <dsp:sp modelId="{651088FD-98D6-49AA-861D-7EFB627A27D0}">
      <dsp:nvSpPr>
        <dsp:cNvPr id="0" name=""/>
        <dsp:cNvSpPr/>
      </dsp:nvSpPr>
      <dsp:spPr>
        <a:xfrm>
          <a:off x="582645" y="3045465"/>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hu-HU" sz="1200" b="1" kern="1200"/>
            <a:t>3. Államosítás, szocialista időszak (kb. 1945–1989)</a:t>
          </a:r>
          <a:endParaRPr lang="en-US" sz="1200" kern="1200"/>
        </a:p>
      </dsp:txBody>
      <dsp:txXfrm>
        <a:off x="582645" y="3045465"/>
        <a:ext cx="2174490" cy="1304694"/>
      </dsp:txXfrm>
    </dsp:sp>
    <dsp:sp modelId="{88A254FA-19F2-4D92-809D-51081E6DB197}">
      <dsp:nvSpPr>
        <dsp:cNvPr id="0" name=""/>
        <dsp:cNvSpPr/>
      </dsp:nvSpPr>
      <dsp:spPr>
        <a:xfrm>
          <a:off x="2974584" y="3045465"/>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hu-HU" sz="1200" kern="1200"/>
            <a:t>A telepek újjászervezéséért a háborús pusztítás után (épületek visszaszerzése, helyreállítása, gyűjtemények újra alapítása).</a:t>
          </a:r>
          <a:endParaRPr lang="en-US" sz="1200" kern="1200"/>
        </a:p>
      </dsp:txBody>
      <dsp:txXfrm>
        <a:off x="2974584" y="3045465"/>
        <a:ext cx="2174490" cy="1304694"/>
      </dsp:txXfrm>
    </dsp:sp>
    <dsp:sp modelId="{7EC55892-99AB-4F16-AE5E-E6C76421C7E8}">
      <dsp:nvSpPr>
        <dsp:cNvPr id="0" name=""/>
        <dsp:cNvSpPr/>
      </dsp:nvSpPr>
      <dsp:spPr>
        <a:xfrm>
          <a:off x="5366524" y="3045465"/>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hu-HU" sz="1200" kern="1200"/>
            <a:t>A művészi szabadságért a kultúrpolitikai elvárások között: hogyan lehet modernet, kísérletezőt létrehozni a hivatalosan támogatott irányzatok (szocreal, „közérthetőség”) mellett.</a:t>
          </a:r>
          <a:endParaRPr lang="en-US" sz="1200" kern="1200"/>
        </a:p>
      </dsp:txBody>
      <dsp:txXfrm>
        <a:off x="5366524" y="3045465"/>
        <a:ext cx="2174490" cy="1304694"/>
      </dsp:txXfrm>
    </dsp:sp>
    <dsp:sp modelId="{9BF4A437-0477-4392-BFEF-D15BB287485B}">
      <dsp:nvSpPr>
        <dsp:cNvPr id="0" name=""/>
        <dsp:cNvSpPr/>
      </dsp:nvSpPr>
      <dsp:spPr>
        <a:xfrm>
          <a:off x="7758464" y="3045465"/>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hu-HU" sz="1200" kern="1200" dirty="0"/>
            <a:t>Azért, hogy a művésztelep ne csupán „kirakatintézmény” legyen, hanem valódi szakmai műhely; ennek része volt a viták, új nemzedékek, új szemlélet beengedése.​</a:t>
          </a:r>
          <a:endParaRPr lang="en-US" sz="1200" kern="1200" dirty="0"/>
        </a:p>
      </dsp:txBody>
      <dsp:txXfrm>
        <a:off x="7758464" y="3045465"/>
        <a:ext cx="2174490" cy="1304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FB1AB2-D194-4CB4-AB36-5638090A62F2}">
      <dsp:nvSpPr>
        <dsp:cNvPr id="0" name=""/>
        <dsp:cNvSpPr/>
      </dsp:nvSpPr>
      <dsp:spPr>
        <a:xfrm>
          <a:off x="0" y="531"/>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663891-077A-4646-B9B7-FF92E706A4F3}">
      <dsp:nvSpPr>
        <dsp:cNvPr id="0" name=""/>
        <dsp:cNvSpPr/>
      </dsp:nvSpPr>
      <dsp:spPr>
        <a:xfrm>
          <a:off x="0" y="53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hu-HU" sz="2300" kern="1200" dirty="0"/>
            <a:t>A megszűnő állami/önkormányzati biztos háttér pótlásáért/ új finanszírozási modellek, pályázatok, szponzorok, civil formák keresése.​ </a:t>
          </a:r>
          <a:endParaRPr lang="en-US" sz="2300" kern="1200" dirty="0"/>
        </a:p>
      </dsp:txBody>
      <dsp:txXfrm>
        <a:off x="0" y="531"/>
        <a:ext cx="10515600" cy="870055"/>
      </dsp:txXfrm>
    </dsp:sp>
    <dsp:sp modelId="{D962373A-748D-4933-8C17-C6DF76890FCC}">
      <dsp:nvSpPr>
        <dsp:cNvPr id="0" name=""/>
        <dsp:cNvSpPr/>
      </dsp:nvSpPr>
      <dsp:spPr>
        <a:xfrm>
          <a:off x="0" y="870586"/>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DA0AC7-DFFC-433B-9A09-51AE8448AE38}">
      <dsp:nvSpPr>
        <dsp:cNvPr id="0" name=""/>
        <dsp:cNvSpPr/>
      </dsp:nvSpPr>
      <dsp:spPr>
        <a:xfrm>
          <a:off x="0" y="87058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hu-HU" sz="2300" kern="1200" dirty="0"/>
            <a:t>A gyári háttér hiánya a szobrászoknak, iparművészeknek  pótolhatatlan veszteség lett.</a:t>
          </a:r>
          <a:endParaRPr lang="en-US" sz="2300" kern="1200" dirty="0"/>
        </a:p>
      </dsp:txBody>
      <dsp:txXfrm>
        <a:off x="0" y="870586"/>
        <a:ext cx="10515600" cy="870055"/>
      </dsp:txXfrm>
    </dsp:sp>
    <dsp:sp modelId="{60B13C4D-1719-488B-9262-A34C4E451C7B}">
      <dsp:nvSpPr>
        <dsp:cNvPr id="0" name=""/>
        <dsp:cNvSpPr/>
      </dsp:nvSpPr>
      <dsp:spPr>
        <a:xfrm>
          <a:off x="0" y="1740641"/>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87C514-57B6-47A6-89DB-222A9C206623}">
      <dsp:nvSpPr>
        <dsp:cNvPr id="0" name=""/>
        <dsp:cNvSpPr/>
      </dsp:nvSpPr>
      <dsp:spPr>
        <a:xfrm>
          <a:off x="0" y="174064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hu-HU" sz="2300" kern="1200"/>
            <a:t>Az intézményi jogállás, tulajdonviszonyok rendezéséért (kié az épület, ki működteti a telepet, hogyan oszlanak meg a jogok a város, állam és művészek között).​</a:t>
          </a:r>
          <a:endParaRPr lang="en-US" sz="2300" kern="1200"/>
        </a:p>
      </dsp:txBody>
      <dsp:txXfrm>
        <a:off x="0" y="1740641"/>
        <a:ext cx="10515600" cy="870055"/>
      </dsp:txXfrm>
    </dsp:sp>
    <dsp:sp modelId="{D1C8C86C-A923-47ED-B6E7-9EE8DDD65B0E}">
      <dsp:nvSpPr>
        <dsp:cNvPr id="0" name=""/>
        <dsp:cNvSpPr/>
      </dsp:nvSpPr>
      <dsp:spPr>
        <a:xfrm>
          <a:off x="0" y="2610696"/>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065947-7C6A-4BAC-B633-ECDECC5F48AB}">
      <dsp:nvSpPr>
        <dsp:cNvPr id="0" name=""/>
        <dsp:cNvSpPr/>
      </dsp:nvSpPr>
      <dsp:spPr>
        <a:xfrm>
          <a:off x="0" y="261069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hu-HU" sz="2300" kern="1200"/>
            <a:t>A hagyományos telepi identitás megőrzéséért a globalizálódó, projekt- és fesztivál-alapú művészeti világban.</a:t>
          </a:r>
          <a:endParaRPr lang="en-US" sz="2300" kern="1200"/>
        </a:p>
      </dsp:txBody>
      <dsp:txXfrm>
        <a:off x="0" y="2610696"/>
        <a:ext cx="10515600" cy="870055"/>
      </dsp:txXfrm>
    </dsp:sp>
    <dsp:sp modelId="{92C398B3-28EB-4C61-B825-DC286C51A91A}">
      <dsp:nvSpPr>
        <dsp:cNvPr id="0" name=""/>
        <dsp:cNvSpPr/>
      </dsp:nvSpPr>
      <dsp:spPr>
        <a:xfrm>
          <a:off x="0" y="3480751"/>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92FCF6-1F4A-4305-BEB0-0A0D16B235F5}">
      <dsp:nvSpPr>
        <dsp:cNvPr id="0" name=""/>
        <dsp:cNvSpPr/>
      </dsp:nvSpPr>
      <dsp:spPr>
        <a:xfrm>
          <a:off x="0" y="348075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hu-HU" sz="2300" kern="1200"/>
            <a:t>A művészek lehetőségei: új művek, ösztöndíj, katalógusban megjelenés, nemzetközi kapcsolatok, új technológiák megismerése</a:t>
          </a:r>
          <a:endParaRPr lang="en-US" sz="2300" kern="1200"/>
        </a:p>
      </dsp:txBody>
      <dsp:txXfrm>
        <a:off x="0" y="3480751"/>
        <a:ext cx="10515600" cy="8700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816582-C2EA-4013-881E-2B16B36BE2BA}">
      <dsp:nvSpPr>
        <dsp:cNvPr id="0" name=""/>
        <dsp:cNvSpPr/>
      </dsp:nvSpPr>
      <dsp:spPr>
        <a:xfrm>
          <a:off x="0" y="88730"/>
          <a:ext cx="9009866" cy="71604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hu-HU" sz="1800" kern="1200"/>
            <a:t>A 2023-as budapesti és a 2024-es szolnoki dokumentumok egyértelmű, pontokba szedett cselekvési programot fogalmaznak meg. </a:t>
          </a:r>
          <a:endParaRPr lang="en-US" sz="1800" kern="1200"/>
        </a:p>
      </dsp:txBody>
      <dsp:txXfrm>
        <a:off x="34954" y="123684"/>
        <a:ext cx="8939958" cy="646132"/>
      </dsp:txXfrm>
    </dsp:sp>
    <dsp:sp modelId="{7C8F7EF2-979F-46C8-8F6E-7D996D6A4DCD}">
      <dsp:nvSpPr>
        <dsp:cNvPr id="0" name=""/>
        <dsp:cNvSpPr/>
      </dsp:nvSpPr>
      <dsp:spPr>
        <a:xfrm>
          <a:off x="0" y="856610"/>
          <a:ext cx="9009866" cy="716040"/>
        </a:xfrm>
        <a:prstGeom prst="roundRect">
          <a:avLst/>
        </a:prstGeom>
        <a:solidFill>
          <a:schemeClr val="accent5">
            <a:hueOff val="-3038037"/>
            <a:satOff val="-207"/>
            <a:lumOff val="4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hu-HU" sz="1800" kern="1200"/>
            <a:t>Ezek között szerepel: a szimpóziumok fejlődését szolgáló állami források létrehozása; </a:t>
          </a:r>
          <a:endParaRPr lang="en-US" sz="1800" kern="1200"/>
        </a:p>
      </dsp:txBody>
      <dsp:txXfrm>
        <a:off x="34954" y="891564"/>
        <a:ext cx="8939958" cy="646132"/>
      </dsp:txXfrm>
    </dsp:sp>
    <dsp:sp modelId="{9CD4D0E3-E2FC-4294-883F-AF37AE43AC15}">
      <dsp:nvSpPr>
        <dsp:cNvPr id="0" name=""/>
        <dsp:cNvSpPr/>
      </dsp:nvSpPr>
      <dsp:spPr>
        <a:xfrm>
          <a:off x="0" y="1624490"/>
          <a:ext cx="9009866" cy="716040"/>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hu-HU" sz="1800" kern="1200" dirty="0"/>
            <a:t>a TEÁOR-rendszer helyett kötelezően bevezetett EU –rendszer decemberben félbehagyott, éppen a művészetek strukturális átalakítására vonatkozó átvételének folytatása; </a:t>
          </a:r>
          <a:endParaRPr lang="en-US" sz="1800" kern="1200" dirty="0"/>
        </a:p>
      </dsp:txBody>
      <dsp:txXfrm>
        <a:off x="34954" y="1659444"/>
        <a:ext cx="8939958" cy="646132"/>
      </dsp:txXfrm>
    </dsp:sp>
    <dsp:sp modelId="{43D82AB3-506F-49A3-B88B-B948CEAC5C92}">
      <dsp:nvSpPr>
        <dsp:cNvPr id="0" name=""/>
        <dsp:cNvSpPr/>
      </dsp:nvSpPr>
      <dsp:spPr>
        <a:xfrm>
          <a:off x="0" y="2392369"/>
          <a:ext cx="9009866" cy="716040"/>
        </a:xfrm>
        <a:prstGeom prst="roundRect">
          <a:avLst/>
        </a:prstGeom>
        <a:solidFill>
          <a:schemeClr val="accent5">
            <a:hueOff val="-9114112"/>
            <a:satOff val="-620"/>
            <a:lumOff val="147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hu-HU" sz="1800" kern="1200"/>
            <a:t>a Nemzeti Kulturális Tanács megújítása; a művészstátusz egyértelmű jogi rendezése; </a:t>
          </a:r>
          <a:endParaRPr lang="en-US" sz="1800" kern="1200"/>
        </a:p>
      </dsp:txBody>
      <dsp:txXfrm>
        <a:off x="34954" y="2427323"/>
        <a:ext cx="8939958" cy="646132"/>
      </dsp:txXfrm>
    </dsp:sp>
    <dsp:sp modelId="{CFA9D237-6556-4BB7-8700-674B832C7F0C}">
      <dsp:nvSpPr>
        <dsp:cNvPr id="0" name=""/>
        <dsp:cNvSpPr/>
      </dsp:nvSpPr>
      <dsp:spPr>
        <a:xfrm>
          <a:off x="0" y="3160250"/>
          <a:ext cx="9009866" cy="71604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hu-HU" sz="1800" kern="1200" dirty="0"/>
            <a:t>a digitalizáció és virtuális reprezentáció felgyorsítása; valamint a </a:t>
          </a:r>
          <a:r>
            <a:rPr lang="hu-HU" sz="1800" kern="1200" dirty="0" err="1"/>
            <a:t>glokális</a:t>
          </a:r>
          <a:r>
            <a:rPr lang="hu-HU" sz="1800" kern="1200" dirty="0"/>
            <a:t>, regionális hálózatok tudatos építése. </a:t>
          </a:r>
          <a:endParaRPr lang="en-US" sz="1800" kern="1200" dirty="0"/>
        </a:p>
      </dsp:txBody>
      <dsp:txXfrm>
        <a:off x="34954" y="3195204"/>
        <a:ext cx="8939958" cy="64613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CBF8FD-924F-47D3-A513-AD8BC4156EB8}" type="datetimeFigureOut">
              <a:rPr lang="hu-HU" smtClean="0"/>
              <a:t>2026. 04. 19.</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317679-1A42-437C-9A4C-11B13A17ABF6}" type="slidenum">
              <a:rPr lang="hu-HU" smtClean="0"/>
              <a:t>‹#›</a:t>
            </a:fld>
            <a:endParaRPr lang="hu-HU"/>
          </a:p>
        </p:txBody>
      </p:sp>
    </p:spTree>
    <p:extLst>
      <p:ext uri="{BB962C8B-B14F-4D97-AF65-F5344CB8AC3E}">
        <p14:creationId xmlns:p14="http://schemas.microsoft.com/office/powerpoint/2010/main" val="1549412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txBody>
          <a:bodyPr/>
          <a:lstStyle/>
          <a:p>
            <a:endParaRPr lang="hu-HU"/>
          </a:p>
        </p:txBody>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31317679-1A42-437C-9A4C-11B13A17ABF6}" type="slidenum">
              <a:rPr lang="hu-HU" smtClean="0"/>
              <a:t>8</a:t>
            </a:fld>
            <a:endParaRPr lang="hu-HU"/>
          </a:p>
        </p:txBody>
      </p:sp>
    </p:spTree>
    <p:extLst>
      <p:ext uri="{BB962C8B-B14F-4D97-AF65-F5344CB8AC3E}">
        <p14:creationId xmlns:p14="http://schemas.microsoft.com/office/powerpoint/2010/main" val="274613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705C56E-3DA8-6B40-A774-6D0E1B08C4E4}"/>
              </a:ext>
            </a:extLst>
          </p:cNvPr>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p>
        </p:txBody>
      </p:sp>
      <p:sp>
        <p:nvSpPr>
          <p:cNvPr id="3" name="Alcím 2">
            <a:extLst>
              <a:ext uri="{FF2B5EF4-FFF2-40B4-BE49-F238E27FC236}">
                <a16:creationId xmlns:a16="http://schemas.microsoft.com/office/drawing/2014/main" id="{40F746CB-CC2D-AB10-0740-01D10E0007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p>
        </p:txBody>
      </p:sp>
      <p:sp>
        <p:nvSpPr>
          <p:cNvPr id="4" name="Dátum helye 3">
            <a:extLst>
              <a:ext uri="{FF2B5EF4-FFF2-40B4-BE49-F238E27FC236}">
                <a16:creationId xmlns:a16="http://schemas.microsoft.com/office/drawing/2014/main" id="{0583B65F-4763-F5C1-ED26-B138E81E30D1}"/>
              </a:ext>
            </a:extLst>
          </p:cNvPr>
          <p:cNvSpPr>
            <a:spLocks noGrp="1"/>
          </p:cNvSpPr>
          <p:nvPr>
            <p:ph type="dt" sz="half" idx="10"/>
          </p:nvPr>
        </p:nvSpPr>
        <p:spPr/>
        <p:txBody>
          <a:bodyPr/>
          <a:lstStyle/>
          <a:p>
            <a:fld id="{18B9A44C-95ED-44BC-8F11-191B994F8058}" type="datetimeFigureOut">
              <a:rPr lang="hu-HU" smtClean="0"/>
              <a:t>2026. 04. 19.</a:t>
            </a:fld>
            <a:endParaRPr lang="hu-HU"/>
          </a:p>
        </p:txBody>
      </p:sp>
      <p:sp>
        <p:nvSpPr>
          <p:cNvPr id="5" name="Élőláb helye 4">
            <a:extLst>
              <a:ext uri="{FF2B5EF4-FFF2-40B4-BE49-F238E27FC236}">
                <a16:creationId xmlns:a16="http://schemas.microsoft.com/office/drawing/2014/main" id="{340595FD-C4EF-39A4-E423-3BCE15F6ECB5}"/>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B9E90697-A4F9-7092-14A8-0ADAA919890D}"/>
              </a:ext>
            </a:extLst>
          </p:cNvPr>
          <p:cNvSpPr>
            <a:spLocks noGrp="1"/>
          </p:cNvSpPr>
          <p:nvPr>
            <p:ph type="sldNum" sz="quarter" idx="12"/>
          </p:nvPr>
        </p:nvSpPr>
        <p:spPr/>
        <p:txBody>
          <a:bodyPr/>
          <a:lstStyle/>
          <a:p>
            <a:fld id="{967C2740-83BF-4542-9904-128B13ABE7C0}" type="slidenum">
              <a:rPr lang="hu-HU" smtClean="0"/>
              <a:t>‹#›</a:t>
            </a:fld>
            <a:endParaRPr lang="hu-HU"/>
          </a:p>
        </p:txBody>
      </p:sp>
    </p:spTree>
    <p:extLst>
      <p:ext uri="{BB962C8B-B14F-4D97-AF65-F5344CB8AC3E}">
        <p14:creationId xmlns:p14="http://schemas.microsoft.com/office/powerpoint/2010/main" val="993483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4FCA1E1-7AA8-E1A1-EBF7-F25FC11DF8F0}"/>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BB79A3E5-9951-82BF-3F63-826D6EA30399}"/>
              </a:ext>
            </a:extLst>
          </p:cNvPr>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4B7D99EE-1254-4F0E-9523-3E1542B35C57}"/>
              </a:ext>
            </a:extLst>
          </p:cNvPr>
          <p:cNvSpPr>
            <a:spLocks noGrp="1"/>
          </p:cNvSpPr>
          <p:nvPr>
            <p:ph type="dt" sz="half" idx="10"/>
          </p:nvPr>
        </p:nvSpPr>
        <p:spPr/>
        <p:txBody>
          <a:bodyPr/>
          <a:lstStyle/>
          <a:p>
            <a:fld id="{18B9A44C-95ED-44BC-8F11-191B994F8058}" type="datetimeFigureOut">
              <a:rPr lang="hu-HU" smtClean="0"/>
              <a:t>2026. 04. 19.</a:t>
            </a:fld>
            <a:endParaRPr lang="hu-HU"/>
          </a:p>
        </p:txBody>
      </p:sp>
      <p:sp>
        <p:nvSpPr>
          <p:cNvPr id="5" name="Élőláb helye 4">
            <a:extLst>
              <a:ext uri="{FF2B5EF4-FFF2-40B4-BE49-F238E27FC236}">
                <a16:creationId xmlns:a16="http://schemas.microsoft.com/office/drawing/2014/main" id="{35A3FD58-EAA9-6A71-D892-DEC3367C4A67}"/>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F311131C-3211-24D9-B216-6A7757F8DAA4}"/>
              </a:ext>
            </a:extLst>
          </p:cNvPr>
          <p:cNvSpPr>
            <a:spLocks noGrp="1"/>
          </p:cNvSpPr>
          <p:nvPr>
            <p:ph type="sldNum" sz="quarter" idx="12"/>
          </p:nvPr>
        </p:nvSpPr>
        <p:spPr/>
        <p:txBody>
          <a:bodyPr/>
          <a:lstStyle/>
          <a:p>
            <a:fld id="{967C2740-83BF-4542-9904-128B13ABE7C0}" type="slidenum">
              <a:rPr lang="hu-HU" smtClean="0"/>
              <a:t>‹#›</a:t>
            </a:fld>
            <a:endParaRPr lang="hu-HU"/>
          </a:p>
        </p:txBody>
      </p:sp>
    </p:spTree>
    <p:extLst>
      <p:ext uri="{BB962C8B-B14F-4D97-AF65-F5344CB8AC3E}">
        <p14:creationId xmlns:p14="http://schemas.microsoft.com/office/powerpoint/2010/main" val="3647357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2A4595A-5021-DFFB-2E8E-7CCF1284ED3B}"/>
              </a:ext>
            </a:extLst>
          </p:cNvPr>
          <p:cNvSpPr>
            <a:spLocks noGrp="1"/>
          </p:cNvSpPr>
          <p:nvPr>
            <p:ph type="title"/>
          </p:nvPr>
        </p:nvSpPr>
        <p:spPr>
          <a:xfrm>
            <a:off x="831850" y="1709738"/>
            <a:ext cx="10515600" cy="2852737"/>
          </a:xfrm>
        </p:spPr>
        <p:txBody>
          <a:bodyPr anchor="b"/>
          <a:lstStyle>
            <a:lvl1pPr>
              <a:defRPr sz="6000"/>
            </a:lvl1pPr>
          </a:lstStyle>
          <a:p>
            <a:r>
              <a:rPr lang="hu-HU"/>
              <a:t>Mintacím szerkesztése</a:t>
            </a:r>
          </a:p>
        </p:txBody>
      </p:sp>
      <p:sp>
        <p:nvSpPr>
          <p:cNvPr id="3" name="Szöveg helye 2">
            <a:extLst>
              <a:ext uri="{FF2B5EF4-FFF2-40B4-BE49-F238E27FC236}">
                <a16:creationId xmlns:a16="http://schemas.microsoft.com/office/drawing/2014/main" id="{8DB1E38D-DB5C-874C-BFCE-D828549D44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u-HU"/>
              <a:t>Mintaszöveg szerkesztése</a:t>
            </a:r>
          </a:p>
        </p:txBody>
      </p:sp>
      <p:sp>
        <p:nvSpPr>
          <p:cNvPr id="4" name="Dátum helye 3">
            <a:extLst>
              <a:ext uri="{FF2B5EF4-FFF2-40B4-BE49-F238E27FC236}">
                <a16:creationId xmlns:a16="http://schemas.microsoft.com/office/drawing/2014/main" id="{AC1415D5-C64E-601C-BD4B-411D7A387208}"/>
              </a:ext>
            </a:extLst>
          </p:cNvPr>
          <p:cNvSpPr>
            <a:spLocks noGrp="1"/>
          </p:cNvSpPr>
          <p:nvPr>
            <p:ph type="dt" sz="half" idx="10"/>
          </p:nvPr>
        </p:nvSpPr>
        <p:spPr/>
        <p:txBody>
          <a:bodyPr/>
          <a:lstStyle/>
          <a:p>
            <a:fld id="{18B9A44C-95ED-44BC-8F11-191B994F8058}" type="datetimeFigureOut">
              <a:rPr lang="hu-HU" smtClean="0"/>
              <a:t>2026. 04. 19.</a:t>
            </a:fld>
            <a:endParaRPr lang="hu-HU"/>
          </a:p>
        </p:txBody>
      </p:sp>
      <p:sp>
        <p:nvSpPr>
          <p:cNvPr id="5" name="Élőláb helye 4">
            <a:extLst>
              <a:ext uri="{FF2B5EF4-FFF2-40B4-BE49-F238E27FC236}">
                <a16:creationId xmlns:a16="http://schemas.microsoft.com/office/drawing/2014/main" id="{43F60958-4D9B-A4EE-637C-7227248C74C5}"/>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9879BFD6-58DD-67F6-349C-73F1E5953F95}"/>
              </a:ext>
            </a:extLst>
          </p:cNvPr>
          <p:cNvSpPr>
            <a:spLocks noGrp="1"/>
          </p:cNvSpPr>
          <p:nvPr>
            <p:ph type="sldNum" sz="quarter" idx="12"/>
          </p:nvPr>
        </p:nvSpPr>
        <p:spPr/>
        <p:txBody>
          <a:bodyPr/>
          <a:lstStyle/>
          <a:p>
            <a:fld id="{967C2740-83BF-4542-9904-128B13ABE7C0}" type="slidenum">
              <a:rPr lang="hu-HU" smtClean="0"/>
              <a:t>‹#›</a:t>
            </a:fld>
            <a:endParaRPr lang="hu-HU"/>
          </a:p>
        </p:txBody>
      </p:sp>
    </p:spTree>
    <p:extLst>
      <p:ext uri="{BB962C8B-B14F-4D97-AF65-F5344CB8AC3E}">
        <p14:creationId xmlns:p14="http://schemas.microsoft.com/office/powerpoint/2010/main" val="3170990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2F7DAD7-555A-566F-8FEE-327A789C905F}"/>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CA1F1ECE-288F-1AE7-B225-F09FF7F2F5BC}"/>
              </a:ext>
            </a:extLst>
          </p:cNvPr>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a:extLst>
              <a:ext uri="{FF2B5EF4-FFF2-40B4-BE49-F238E27FC236}">
                <a16:creationId xmlns:a16="http://schemas.microsoft.com/office/drawing/2014/main" id="{B5DE0C6F-702D-6988-03AB-B5DB855EAADA}"/>
              </a:ext>
            </a:extLst>
          </p:cNvPr>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a:extLst>
              <a:ext uri="{FF2B5EF4-FFF2-40B4-BE49-F238E27FC236}">
                <a16:creationId xmlns:a16="http://schemas.microsoft.com/office/drawing/2014/main" id="{C624F486-4B15-B43D-6FA5-6B7609FCC115}"/>
              </a:ext>
            </a:extLst>
          </p:cNvPr>
          <p:cNvSpPr>
            <a:spLocks noGrp="1"/>
          </p:cNvSpPr>
          <p:nvPr>
            <p:ph type="dt" sz="half" idx="10"/>
          </p:nvPr>
        </p:nvSpPr>
        <p:spPr/>
        <p:txBody>
          <a:bodyPr/>
          <a:lstStyle/>
          <a:p>
            <a:fld id="{18B9A44C-95ED-44BC-8F11-191B994F8058}" type="datetimeFigureOut">
              <a:rPr lang="hu-HU" smtClean="0"/>
              <a:t>2026. 04. 19.</a:t>
            </a:fld>
            <a:endParaRPr lang="hu-HU"/>
          </a:p>
        </p:txBody>
      </p:sp>
      <p:sp>
        <p:nvSpPr>
          <p:cNvPr id="6" name="Élőláb helye 5">
            <a:extLst>
              <a:ext uri="{FF2B5EF4-FFF2-40B4-BE49-F238E27FC236}">
                <a16:creationId xmlns:a16="http://schemas.microsoft.com/office/drawing/2014/main" id="{87D0B5C2-FCDA-5F72-3562-5D59584EE510}"/>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8DC409E7-88B4-F03B-C342-153390847B97}"/>
              </a:ext>
            </a:extLst>
          </p:cNvPr>
          <p:cNvSpPr>
            <a:spLocks noGrp="1"/>
          </p:cNvSpPr>
          <p:nvPr>
            <p:ph type="sldNum" sz="quarter" idx="12"/>
          </p:nvPr>
        </p:nvSpPr>
        <p:spPr/>
        <p:txBody>
          <a:bodyPr/>
          <a:lstStyle/>
          <a:p>
            <a:fld id="{967C2740-83BF-4542-9904-128B13ABE7C0}" type="slidenum">
              <a:rPr lang="hu-HU" smtClean="0"/>
              <a:t>‹#›</a:t>
            </a:fld>
            <a:endParaRPr lang="hu-HU"/>
          </a:p>
        </p:txBody>
      </p:sp>
    </p:spTree>
    <p:extLst>
      <p:ext uri="{BB962C8B-B14F-4D97-AF65-F5344CB8AC3E}">
        <p14:creationId xmlns:p14="http://schemas.microsoft.com/office/powerpoint/2010/main" val="3780834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1BA13FC-DFEF-A3EC-DC52-2698C0D30E0E}"/>
              </a:ext>
            </a:extLst>
          </p:cNvPr>
          <p:cNvSpPr>
            <a:spLocks noGrp="1"/>
          </p:cNvSpPr>
          <p:nvPr>
            <p:ph type="title"/>
          </p:nvPr>
        </p:nvSpPr>
        <p:spPr>
          <a:xfrm>
            <a:off x="839788" y="365125"/>
            <a:ext cx="10515600" cy="1325563"/>
          </a:xfrm>
        </p:spPr>
        <p:txBody>
          <a:bodyPr/>
          <a:lstStyle/>
          <a:p>
            <a:r>
              <a:rPr lang="hu-HU"/>
              <a:t>Mintacím szerkesztése</a:t>
            </a:r>
          </a:p>
        </p:txBody>
      </p:sp>
      <p:sp>
        <p:nvSpPr>
          <p:cNvPr id="3" name="Szöveg helye 2">
            <a:extLst>
              <a:ext uri="{FF2B5EF4-FFF2-40B4-BE49-F238E27FC236}">
                <a16:creationId xmlns:a16="http://schemas.microsoft.com/office/drawing/2014/main" id="{CAB8B000-51BE-C807-0A8B-6BC9E3ADEE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a:extLst>
              <a:ext uri="{FF2B5EF4-FFF2-40B4-BE49-F238E27FC236}">
                <a16:creationId xmlns:a16="http://schemas.microsoft.com/office/drawing/2014/main" id="{BC871F26-28FB-A2A1-4924-946CCDAEAC29}"/>
              </a:ext>
            </a:extLst>
          </p:cNvPr>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a:extLst>
              <a:ext uri="{FF2B5EF4-FFF2-40B4-BE49-F238E27FC236}">
                <a16:creationId xmlns:a16="http://schemas.microsoft.com/office/drawing/2014/main" id="{9F6E6953-F0E4-1B6C-A6CA-ACE56B3BE4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a:extLst>
              <a:ext uri="{FF2B5EF4-FFF2-40B4-BE49-F238E27FC236}">
                <a16:creationId xmlns:a16="http://schemas.microsoft.com/office/drawing/2014/main" id="{6223EF48-1DDA-B0E4-BDF9-1C074C9FBE4C}"/>
              </a:ext>
            </a:extLst>
          </p:cNvPr>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a:extLst>
              <a:ext uri="{FF2B5EF4-FFF2-40B4-BE49-F238E27FC236}">
                <a16:creationId xmlns:a16="http://schemas.microsoft.com/office/drawing/2014/main" id="{5D945836-BE82-208C-15A2-26D1AF46E0B9}"/>
              </a:ext>
            </a:extLst>
          </p:cNvPr>
          <p:cNvSpPr>
            <a:spLocks noGrp="1"/>
          </p:cNvSpPr>
          <p:nvPr>
            <p:ph type="dt" sz="half" idx="10"/>
          </p:nvPr>
        </p:nvSpPr>
        <p:spPr/>
        <p:txBody>
          <a:bodyPr/>
          <a:lstStyle/>
          <a:p>
            <a:fld id="{18B9A44C-95ED-44BC-8F11-191B994F8058}" type="datetimeFigureOut">
              <a:rPr lang="hu-HU" smtClean="0"/>
              <a:t>2026. 04. 19.</a:t>
            </a:fld>
            <a:endParaRPr lang="hu-HU"/>
          </a:p>
        </p:txBody>
      </p:sp>
      <p:sp>
        <p:nvSpPr>
          <p:cNvPr id="8" name="Élőláb helye 7">
            <a:extLst>
              <a:ext uri="{FF2B5EF4-FFF2-40B4-BE49-F238E27FC236}">
                <a16:creationId xmlns:a16="http://schemas.microsoft.com/office/drawing/2014/main" id="{EA326139-DA38-7688-046D-BAF785867259}"/>
              </a:ext>
            </a:extLst>
          </p:cNvPr>
          <p:cNvSpPr>
            <a:spLocks noGrp="1"/>
          </p:cNvSpPr>
          <p:nvPr>
            <p:ph type="ftr" sz="quarter" idx="11"/>
          </p:nvPr>
        </p:nvSpPr>
        <p:spPr/>
        <p:txBody>
          <a:bodyPr/>
          <a:lstStyle/>
          <a:p>
            <a:endParaRPr lang="hu-HU"/>
          </a:p>
        </p:txBody>
      </p:sp>
      <p:sp>
        <p:nvSpPr>
          <p:cNvPr id="9" name="Dia számának helye 8">
            <a:extLst>
              <a:ext uri="{FF2B5EF4-FFF2-40B4-BE49-F238E27FC236}">
                <a16:creationId xmlns:a16="http://schemas.microsoft.com/office/drawing/2014/main" id="{AE6F55EE-CAA5-9B8B-C000-5CE28220EAEE}"/>
              </a:ext>
            </a:extLst>
          </p:cNvPr>
          <p:cNvSpPr>
            <a:spLocks noGrp="1"/>
          </p:cNvSpPr>
          <p:nvPr>
            <p:ph type="sldNum" sz="quarter" idx="12"/>
          </p:nvPr>
        </p:nvSpPr>
        <p:spPr/>
        <p:txBody>
          <a:bodyPr/>
          <a:lstStyle/>
          <a:p>
            <a:fld id="{967C2740-83BF-4542-9904-128B13ABE7C0}" type="slidenum">
              <a:rPr lang="hu-HU" smtClean="0"/>
              <a:t>‹#›</a:t>
            </a:fld>
            <a:endParaRPr lang="hu-HU"/>
          </a:p>
        </p:txBody>
      </p:sp>
    </p:spTree>
    <p:extLst>
      <p:ext uri="{BB962C8B-B14F-4D97-AF65-F5344CB8AC3E}">
        <p14:creationId xmlns:p14="http://schemas.microsoft.com/office/powerpoint/2010/main" val="92147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55CD543-4D0A-2284-6173-F7A20397BA88}"/>
              </a:ext>
            </a:extLst>
          </p:cNvPr>
          <p:cNvSpPr>
            <a:spLocks noGrp="1"/>
          </p:cNvSpPr>
          <p:nvPr>
            <p:ph type="title"/>
          </p:nvPr>
        </p:nvSpPr>
        <p:spPr/>
        <p:txBody>
          <a:bodyPr/>
          <a:lstStyle/>
          <a:p>
            <a:r>
              <a:rPr lang="hu-HU"/>
              <a:t>Mintacím szerkesztése</a:t>
            </a:r>
          </a:p>
        </p:txBody>
      </p:sp>
      <p:sp>
        <p:nvSpPr>
          <p:cNvPr id="3" name="Dátum helye 2">
            <a:extLst>
              <a:ext uri="{FF2B5EF4-FFF2-40B4-BE49-F238E27FC236}">
                <a16:creationId xmlns:a16="http://schemas.microsoft.com/office/drawing/2014/main" id="{70B923F3-E788-70B4-3103-AD25B3B6C558}"/>
              </a:ext>
            </a:extLst>
          </p:cNvPr>
          <p:cNvSpPr>
            <a:spLocks noGrp="1"/>
          </p:cNvSpPr>
          <p:nvPr>
            <p:ph type="dt" sz="half" idx="10"/>
          </p:nvPr>
        </p:nvSpPr>
        <p:spPr/>
        <p:txBody>
          <a:bodyPr/>
          <a:lstStyle/>
          <a:p>
            <a:fld id="{18B9A44C-95ED-44BC-8F11-191B994F8058}" type="datetimeFigureOut">
              <a:rPr lang="hu-HU" smtClean="0"/>
              <a:t>2026. 04. 19.</a:t>
            </a:fld>
            <a:endParaRPr lang="hu-HU"/>
          </a:p>
        </p:txBody>
      </p:sp>
      <p:sp>
        <p:nvSpPr>
          <p:cNvPr id="4" name="Élőláb helye 3">
            <a:extLst>
              <a:ext uri="{FF2B5EF4-FFF2-40B4-BE49-F238E27FC236}">
                <a16:creationId xmlns:a16="http://schemas.microsoft.com/office/drawing/2014/main" id="{9020E382-2A9F-EEAA-73AE-670349CFC463}"/>
              </a:ext>
            </a:extLst>
          </p:cNvPr>
          <p:cNvSpPr>
            <a:spLocks noGrp="1"/>
          </p:cNvSpPr>
          <p:nvPr>
            <p:ph type="ftr" sz="quarter" idx="11"/>
          </p:nvPr>
        </p:nvSpPr>
        <p:spPr/>
        <p:txBody>
          <a:bodyPr/>
          <a:lstStyle/>
          <a:p>
            <a:endParaRPr lang="hu-HU"/>
          </a:p>
        </p:txBody>
      </p:sp>
      <p:sp>
        <p:nvSpPr>
          <p:cNvPr id="5" name="Dia számának helye 4">
            <a:extLst>
              <a:ext uri="{FF2B5EF4-FFF2-40B4-BE49-F238E27FC236}">
                <a16:creationId xmlns:a16="http://schemas.microsoft.com/office/drawing/2014/main" id="{F1031CC1-6B0D-370E-C905-32D2A8293B36}"/>
              </a:ext>
            </a:extLst>
          </p:cNvPr>
          <p:cNvSpPr>
            <a:spLocks noGrp="1"/>
          </p:cNvSpPr>
          <p:nvPr>
            <p:ph type="sldNum" sz="quarter" idx="12"/>
          </p:nvPr>
        </p:nvSpPr>
        <p:spPr/>
        <p:txBody>
          <a:bodyPr/>
          <a:lstStyle/>
          <a:p>
            <a:fld id="{967C2740-83BF-4542-9904-128B13ABE7C0}" type="slidenum">
              <a:rPr lang="hu-HU" smtClean="0"/>
              <a:t>‹#›</a:t>
            </a:fld>
            <a:endParaRPr lang="hu-HU"/>
          </a:p>
        </p:txBody>
      </p:sp>
    </p:spTree>
    <p:extLst>
      <p:ext uri="{BB962C8B-B14F-4D97-AF65-F5344CB8AC3E}">
        <p14:creationId xmlns:p14="http://schemas.microsoft.com/office/powerpoint/2010/main" val="3196712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a:extLst>
              <a:ext uri="{FF2B5EF4-FFF2-40B4-BE49-F238E27FC236}">
                <a16:creationId xmlns:a16="http://schemas.microsoft.com/office/drawing/2014/main" id="{60E7AEED-B634-CCA9-39E9-46F4AF37A15F}"/>
              </a:ext>
            </a:extLst>
          </p:cNvPr>
          <p:cNvSpPr>
            <a:spLocks noGrp="1"/>
          </p:cNvSpPr>
          <p:nvPr>
            <p:ph type="dt" sz="half" idx="10"/>
          </p:nvPr>
        </p:nvSpPr>
        <p:spPr/>
        <p:txBody>
          <a:bodyPr/>
          <a:lstStyle/>
          <a:p>
            <a:fld id="{18B9A44C-95ED-44BC-8F11-191B994F8058}" type="datetimeFigureOut">
              <a:rPr lang="hu-HU" smtClean="0"/>
              <a:t>2026. 04. 19.</a:t>
            </a:fld>
            <a:endParaRPr lang="hu-HU"/>
          </a:p>
        </p:txBody>
      </p:sp>
      <p:sp>
        <p:nvSpPr>
          <p:cNvPr id="3" name="Élőláb helye 2">
            <a:extLst>
              <a:ext uri="{FF2B5EF4-FFF2-40B4-BE49-F238E27FC236}">
                <a16:creationId xmlns:a16="http://schemas.microsoft.com/office/drawing/2014/main" id="{56E0FD8A-2D1F-675A-2FCF-99CA39364A72}"/>
              </a:ext>
            </a:extLst>
          </p:cNvPr>
          <p:cNvSpPr>
            <a:spLocks noGrp="1"/>
          </p:cNvSpPr>
          <p:nvPr>
            <p:ph type="ftr" sz="quarter" idx="11"/>
          </p:nvPr>
        </p:nvSpPr>
        <p:spPr/>
        <p:txBody>
          <a:bodyPr/>
          <a:lstStyle/>
          <a:p>
            <a:endParaRPr lang="hu-HU"/>
          </a:p>
        </p:txBody>
      </p:sp>
      <p:sp>
        <p:nvSpPr>
          <p:cNvPr id="4" name="Dia számának helye 3">
            <a:extLst>
              <a:ext uri="{FF2B5EF4-FFF2-40B4-BE49-F238E27FC236}">
                <a16:creationId xmlns:a16="http://schemas.microsoft.com/office/drawing/2014/main" id="{F8588116-52B9-C346-7110-A54D7897BC38}"/>
              </a:ext>
            </a:extLst>
          </p:cNvPr>
          <p:cNvSpPr>
            <a:spLocks noGrp="1"/>
          </p:cNvSpPr>
          <p:nvPr>
            <p:ph type="sldNum" sz="quarter" idx="12"/>
          </p:nvPr>
        </p:nvSpPr>
        <p:spPr/>
        <p:txBody>
          <a:bodyPr/>
          <a:lstStyle/>
          <a:p>
            <a:fld id="{967C2740-83BF-4542-9904-128B13ABE7C0}" type="slidenum">
              <a:rPr lang="hu-HU" smtClean="0"/>
              <a:t>‹#›</a:t>
            </a:fld>
            <a:endParaRPr lang="hu-HU"/>
          </a:p>
        </p:txBody>
      </p:sp>
    </p:spTree>
    <p:extLst>
      <p:ext uri="{BB962C8B-B14F-4D97-AF65-F5344CB8AC3E}">
        <p14:creationId xmlns:p14="http://schemas.microsoft.com/office/powerpoint/2010/main" val="2587155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D56E654-B493-EBF5-F3F9-75250BA0E647}"/>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Tartalom helye 2">
            <a:extLst>
              <a:ext uri="{FF2B5EF4-FFF2-40B4-BE49-F238E27FC236}">
                <a16:creationId xmlns:a16="http://schemas.microsoft.com/office/drawing/2014/main" id="{B7AD639F-1EF1-3FC4-95A0-A422CF7567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a:extLst>
              <a:ext uri="{FF2B5EF4-FFF2-40B4-BE49-F238E27FC236}">
                <a16:creationId xmlns:a16="http://schemas.microsoft.com/office/drawing/2014/main" id="{4F09690C-C0F0-BCC3-9592-3656AF19E4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95A75913-A274-D781-24DE-AC0EC3081482}"/>
              </a:ext>
            </a:extLst>
          </p:cNvPr>
          <p:cNvSpPr>
            <a:spLocks noGrp="1"/>
          </p:cNvSpPr>
          <p:nvPr>
            <p:ph type="dt" sz="half" idx="10"/>
          </p:nvPr>
        </p:nvSpPr>
        <p:spPr/>
        <p:txBody>
          <a:bodyPr/>
          <a:lstStyle/>
          <a:p>
            <a:fld id="{18B9A44C-95ED-44BC-8F11-191B994F8058}" type="datetimeFigureOut">
              <a:rPr lang="hu-HU" smtClean="0"/>
              <a:t>2026. 04. 19.</a:t>
            </a:fld>
            <a:endParaRPr lang="hu-HU"/>
          </a:p>
        </p:txBody>
      </p:sp>
      <p:sp>
        <p:nvSpPr>
          <p:cNvPr id="6" name="Élőláb helye 5">
            <a:extLst>
              <a:ext uri="{FF2B5EF4-FFF2-40B4-BE49-F238E27FC236}">
                <a16:creationId xmlns:a16="http://schemas.microsoft.com/office/drawing/2014/main" id="{B800C7A6-093B-321A-E89F-F196CB5F0EDC}"/>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FB869919-270F-EF96-3997-87066DFBB352}"/>
              </a:ext>
            </a:extLst>
          </p:cNvPr>
          <p:cNvSpPr>
            <a:spLocks noGrp="1"/>
          </p:cNvSpPr>
          <p:nvPr>
            <p:ph type="sldNum" sz="quarter" idx="12"/>
          </p:nvPr>
        </p:nvSpPr>
        <p:spPr/>
        <p:txBody>
          <a:bodyPr/>
          <a:lstStyle/>
          <a:p>
            <a:fld id="{967C2740-83BF-4542-9904-128B13ABE7C0}" type="slidenum">
              <a:rPr lang="hu-HU" smtClean="0"/>
              <a:t>‹#›</a:t>
            </a:fld>
            <a:endParaRPr lang="hu-HU"/>
          </a:p>
        </p:txBody>
      </p:sp>
    </p:spTree>
    <p:extLst>
      <p:ext uri="{BB962C8B-B14F-4D97-AF65-F5344CB8AC3E}">
        <p14:creationId xmlns:p14="http://schemas.microsoft.com/office/powerpoint/2010/main" val="3116645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7EBB074-3B45-1E15-7E99-57DFF45AB02C}"/>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Kép helye 2">
            <a:extLst>
              <a:ext uri="{FF2B5EF4-FFF2-40B4-BE49-F238E27FC236}">
                <a16:creationId xmlns:a16="http://schemas.microsoft.com/office/drawing/2014/main" id="{77052C2E-BED6-4CE5-CB6D-956EDB8C14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a:extLst>
              <a:ext uri="{FF2B5EF4-FFF2-40B4-BE49-F238E27FC236}">
                <a16:creationId xmlns:a16="http://schemas.microsoft.com/office/drawing/2014/main" id="{10F176EF-98C8-F09B-2C8D-8A1BEC7AED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FC3A3D3D-3DA6-073B-5969-92EB991AB478}"/>
              </a:ext>
            </a:extLst>
          </p:cNvPr>
          <p:cNvSpPr>
            <a:spLocks noGrp="1"/>
          </p:cNvSpPr>
          <p:nvPr>
            <p:ph type="dt" sz="half" idx="10"/>
          </p:nvPr>
        </p:nvSpPr>
        <p:spPr/>
        <p:txBody>
          <a:bodyPr/>
          <a:lstStyle/>
          <a:p>
            <a:fld id="{18B9A44C-95ED-44BC-8F11-191B994F8058}" type="datetimeFigureOut">
              <a:rPr lang="hu-HU" smtClean="0"/>
              <a:t>2026. 04. 19.</a:t>
            </a:fld>
            <a:endParaRPr lang="hu-HU"/>
          </a:p>
        </p:txBody>
      </p:sp>
      <p:sp>
        <p:nvSpPr>
          <p:cNvPr id="6" name="Élőláb helye 5">
            <a:extLst>
              <a:ext uri="{FF2B5EF4-FFF2-40B4-BE49-F238E27FC236}">
                <a16:creationId xmlns:a16="http://schemas.microsoft.com/office/drawing/2014/main" id="{5D9282A4-5D2A-17FE-3D88-98459D3154DA}"/>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B77C7189-6636-D12E-FA3D-A0CEDBFCD631}"/>
              </a:ext>
            </a:extLst>
          </p:cNvPr>
          <p:cNvSpPr>
            <a:spLocks noGrp="1"/>
          </p:cNvSpPr>
          <p:nvPr>
            <p:ph type="sldNum" sz="quarter" idx="12"/>
          </p:nvPr>
        </p:nvSpPr>
        <p:spPr/>
        <p:txBody>
          <a:bodyPr/>
          <a:lstStyle/>
          <a:p>
            <a:fld id="{967C2740-83BF-4542-9904-128B13ABE7C0}" type="slidenum">
              <a:rPr lang="hu-HU" smtClean="0"/>
              <a:t>‹#›</a:t>
            </a:fld>
            <a:endParaRPr lang="hu-HU"/>
          </a:p>
        </p:txBody>
      </p:sp>
    </p:spTree>
    <p:extLst>
      <p:ext uri="{BB962C8B-B14F-4D97-AF65-F5344CB8AC3E}">
        <p14:creationId xmlns:p14="http://schemas.microsoft.com/office/powerpoint/2010/main" val="2075241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91CBA50-8B41-6BAC-189C-E30057F00395}"/>
              </a:ext>
            </a:extLst>
          </p:cNvPr>
          <p:cNvSpPr>
            <a:spLocks noGrp="1"/>
          </p:cNvSpPr>
          <p:nvPr>
            <p:ph type="title"/>
          </p:nvPr>
        </p:nvSpPr>
        <p:spPr/>
        <p:txBody>
          <a:bodyPr/>
          <a:lstStyle/>
          <a:p>
            <a:r>
              <a:rPr lang="hu-HU"/>
              <a:t>Mintacím szerkesztése</a:t>
            </a:r>
          </a:p>
        </p:txBody>
      </p:sp>
      <p:sp>
        <p:nvSpPr>
          <p:cNvPr id="3" name="Függőleges szöveg helye 2">
            <a:extLst>
              <a:ext uri="{FF2B5EF4-FFF2-40B4-BE49-F238E27FC236}">
                <a16:creationId xmlns:a16="http://schemas.microsoft.com/office/drawing/2014/main" id="{9E6C0A93-536E-7035-EEC0-5240F2395307}"/>
              </a:ext>
            </a:extLst>
          </p:cNvPr>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197FDEC3-1140-B018-BE29-85C64BA59957}"/>
              </a:ext>
            </a:extLst>
          </p:cNvPr>
          <p:cNvSpPr>
            <a:spLocks noGrp="1"/>
          </p:cNvSpPr>
          <p:nvPr>
            <p:ph type="dt" sz="half" idx="10"/>
          </p:nvPr>
        </p:nvSpPr>
        <p:spPr/>
        <p:txBody>
          <a:bodyPr/>
          <a:lstStyle/>
          <a:p>
            <a:fld id="{18B9A44C-95ED-44BC-8F11-191B994F8058}" type="datetimeFigureOut">
              <a:rPr lang="hu-HU" smtClean="0"/>
              <a:t>2026. 04. 19.</a:t>
            </a:fld>
            <a:endParaRPr lang="hu-HU"/>
          </a:p>
        </p:txBody>
      </p:sp>
      <p:sp>
        <p:nvSpPr>
          <p:cNvPr id="5" name="Élőláb helye 4">
            <a:extLst>
              <a:ext uri="{FF2B5EF4-FFF2-40B4-BE49-F238E27FC236}">
                <a16:creationId xmlns:a16="http://schemas.microsoft.com/office/drawing/2014/main" id="{87EAFC84-55DD-061F-BE20-D8B392C04EE6}"/>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71A31007-62C7-6BE3-F1C3-423D471ECCF2}"/>
              </a:ext>
            </a:extLst>
          </p:cNvPr>
          <p:cNvSpPr>
            <a:spLocks noGrp="1"/>
          </p:cNvSpPr>
          <p:nvPr>
            <p:ph type="sldNum" sz="quarter" idx="12"/>
          </p:nvPr>
        </p:nvSpPr>
        <p:spPr/>
        <p:txBody>
          <a:bodyPr/>
          <a:lstStyle/>
          <a:p>
            <a:fld id="{967C2740-83BF-4542-9904-128B13ABE7C0}" type="slidenum">
              <a:rPr lang="hu-HU" smtClean="0"/>
              <a:t>‹#›</a:t>
            </a:fld>
            <a:endParaRPr lang="hu-HU"/>
          </a:p>
        </p:txBody>
      </p:sp>
    </p:spTree>
    <p:extLst>
      <p:ext uri="{BB962C8B-B14F-4D97-AF65-F5344CB8AC3E}">
        <p14:creationId xmlns:p14="http://schemas.microsoft.com/office/powerpoint/2010/main" val="2059928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a:extLst>
              <a:ext uri="{FF2B5EF4-FFF2-40B4-BE49-F238E27FC236}">
                <a16:creationId xmlns:a16="http://schemas.microsoft.com/office/drawing/2014/main" id="{E792168C-E96B-93A4-6284-B4A6B569BF5C}"/>
              </a:ext>
            </a:extLst>
          </p:cNvPr>
          <p:cNvSpPr>
            <a:spLocks noGrp="1"/>
          </p:cNvSpPr>
          <p:nvPr>
            <p:ph type="title" orient="vert"/>
          </p:nvPr>
        </p:nvSpPr>
        <p:spPr>
          <a:xfrm>
            <a:off x="8724900" y="365125"/>
            <a:ext cx="2628900" cy="5811838"/>
          </a:xfrm>
        </p:spPr>
        <p:txBody>
          <a:bodyPr vert="eaVert"/>
          <a:lstStyle/>
          <a:p>
            <a:r>
              <a:rPr lang="hu-HU"/>
              <a:t>Mintacím szerkesztése</a:t>
            </a:r>
          </a:p>
        </p:txBody>
      </p:sp>
      <p:sp>
        <p:nvSpPr>
          <p:cNvPr id="3" name="Függőleges szöveg helye 2">
            <a:extLst>
              <a:ext uri="{FF2B5EF4-FFF2-40B4-BE49-F238E27FC236}">
                <a16:creationId xmlns:a16="http://schemas.microsoft.com/office/drawing/2014/main" id="{2BBBF43A-3532-38BE-CA36-8A4ABC59E17B}"/>
              </a:ext>
            </a:extLst>
          </p:cNvPr>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B1DA10FC-D1F3-70D9-B210-42BEA8F481B0}"/>
              </a:ext>
            </a:extLst>
          </p:cNvPr>
          <p:cNvSpPr>
            <a:spLocks noGrp="1"/>
          </p:cNvSpPr>
          <p:nvPr>
            <p:ph type="dt" sz="half" idx="10"/>
          </p:nvPr>
        </p:nvSpPr>
        <p:spPr/>
        <p:txBody>
          <a:bodyPr/>
          <a:lstStyle/>
          <a:p>
            <a:fld id="{18B9A44C-95ED-44BC-8F11-191B994F8058}" type="datetimeFigureOut">
              <a:rPr lang="hu-HU" smtClean="0"/>
              <a:t>2026. 04. 19.</a:t>
            </a:fld>
            <a:endParaRPr lang="hu-HU"/>
          </a:p>
        </p:txBody>
      </p:sp>
      <p:sp>
        <p:nvSpPr>
          <p:cNvPr id="5" name="Élőláb helye 4">
            <a:extLst>
              <a:ext uri="{FF2B5EF4-FFF2-40B4-BE49-F238E27FC236}">
                <a16:creationId xmlns:a16="http://schemas.microsoft.com/office/drawing/2014/main" id="{B9645CA2-97B2-71CD-7B56-D6191C1E9689}"/>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D48BCF10-01FC-E9D5-E754-A967F096EDFF}"/>
              </a:ext>
            </a:extLst>
          </p:cNvPr>
          <p:cNvSpPr>
            <a:spLocks noGrp="1"/>
          </p:cNvSpPr>
          <p:nvPr>
            <p:ph type="sldNum" sz="quarter" idx="12"/>
          </p:nvPr>
        </p:nvSpPr>
        <p:spPr/>
        <p:txBody>
          <a:bodyPr/>
          <a:lstStyle/>
          <a:p>
            <a:fld id="{967C2740-83BF-4542-9904-128B13ABE7C0}" type="slidenum">
              <a:rPr lang="hu-HU" smtClean="0"/>
              <a:t>‹#›</a:t>
            </a:fld>
            <a:endParaRPr lang="hu-HU"/>
          </a:p>
        </p:txBody>
      </p:sp>
    </p:spTree>
    <p:extLst>
      <p:ext uri="{BB962C8B-B14F-4D97-AF65-F5344CB8AC3E}">
        <p14:creationId xmlns:p14="http://schemas.microsoft.com/office/powerpoint/2010/main" val="2973022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a:extLst>
              <a:ext uri="{FF2B5EF4-FFF2-40B4-BE49-F238E27FC236}">
                <a16:creationId xmlns:a16="http://schemas.microsoft.com/office/drawing/2014/main" id="{634C6A14-66F1-E571-B6C8-F369703976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a:extLst>
              <a:ext uri="{FF2B5EF4-FFF2-40B4-BE49-F238E27FC236}">
                <a16:creationId xmlns:a16="http://schemas.microsoft.com/office/drawing/2014/main" id="{875E8339-E028-03F1-76E0-4ECA106897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BBA89258-B8F9-F41C-3C21-336AA56478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8B9A44C-95ED-44BC-8F11-191B994F8058}" type="datetimeFigureOut">
              <a:rPr lang="hu-HU" smtClean="0"/>
              <a:t>2026. 04. 19.</a:t>
            </a:fld>
            <a:endParaRPr lang="hu-HU"/>
          </a:p>
        </p:txBody>
      </p:sp>
      <p:sp>
        <p:nvSpPr>
          <p:cNvPr id="5" name="Élőláb helye 4">
            <a:extLst>
              <a:ext uri="{FF2B5EF4-FFF2-40B4-BE49-F238E27FC236}">
                <a16:creationId xmlns:a16="http://schemas.microsoft.com/office/drawing/2014/main" id="{D565ED61-1E42-D172-9AAE-E090CEC3FD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hu-HU"/>
          </a:p>
        </p:txBody>
      </p:sp>
      <p:sp>
        <p:nvSpPr>
          <p:cNvPr id="6" name="Dia számának helye 5">
            <a:extLst>
              <a:ext uri="{FF2B5EF4-FFF2-40B4-BE49-F238E27FC236}">
                <a16:creationId xmlns:a16="http://schemas.microsoft.com/office/drawing/2014/main" id="{1A73BBE1-E4B6-E51B-104B-B41DB4A274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67C2740-83BF-4542-9904-128B13ABE7C0}" type="slidenum">
              <a:rPr lang="hu-HU" smtClean="0"/>
              <a:t>‹#›</a:t>
            </a:fld>
            <a:endParaRPr lang="hu-HU"/>
          </a:p>
        </p:txBody>
      </p:sp>
    </p:spTree>
    <p:extLst>
      <p:ext uri="{BB962C8B-B14F-4D97-AF65-F5344CB8AC3E}">
        <p14:creationId xmlns:p14="http://schemas.microsoft.com/office/powerpoint/2010/main" val="15407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DAA8745-8552-2106-A2AB-43E351E6BB96}"/>
              </a:ext>
            </a:extLst>
          </p:cNvPr>
          <p:cNvSpPr>
            <a:spLocks noGrp="1"/>
          </p:cNvSpPr>
          <p:nvPr>
            <p:ph type="title"/>
          </p:nvPr>
        </p:nvSpPr>
        <p:spPr/>
        <p:txBody>
          <a:bodyPr/>
          <a:lstStyle/>
          <a:p>
            <a:endParaRPr lang="hu-HU"/>
          </a:p>
        </p:txBody>
      </p:sp>
      <p:sp>
        <p:nvSpPr>
          <p:cNvPr id="3" name="Tartalom helye 2">
            <a:extLst>
              <a:ext uri="{FF2B5EF4-FFF2-40B4-BE49-F238E27FC236}">
                <a16:creationId xmlns:a16="http://schemas.microsoft.com/office/drawing/2014/main" id="{DBCFAD79-BFA7-497E-C256-4DE3F2ADFAE3}"/>
              </a:ext>
            </a:extLst>
          </p:cNvPr>
          <p:cNvSpPr>
            <a:spLocks noGrp="1"/>
          </p:cNvSpPr>
          <p:nvPr>
            <p:ph idx="1"/>
          </p:nvPr>
        </p:nvSpPr>
        <p:spPr/>
        <p:txBody>
          <a:bodyPr/>
          <a:lstStyle/>
          <a:p>
            <a:r>
              <a:rPr lang="hu-HU" dirty="0"/>
              <a:t>Fekete 					fehér</a:t>
            </a:r>
          </a:p>
        </p:txBody>
      </p:sp>
      <p:pic>
        <p:nvPicPr>
          <p:cNvPr id="5" name="Kép 4" descr="A képen képernyőkép, szöveg, tervezés látható&#10;&#10;Előfordulhat, hogy az AI által létrehozott tartalom helytelen.">
            <a:extLst>
              <a:ext uri="{FF2B5EF4-FFF2-40B4-BE49-F238E27FC236}">
                <a16:creationId xmlns:a16="http://schemas.microsoft.com/office/drawing/2014/main" id="{4E4B743A-F811-D0FB-C802-EE26E764DC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02129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ectangle 8">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6095990"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0C30545B-6D70-4494-AC4C-5F126094E4EC}"/>
              </a:ext>
            </a:extLst>
          </p:cNvPr>
          <p:cNvSpPr>
            <a:spLocks noGrp="1"/>
          </p:cNvSpPr>
          <p:nvPr>
            <p:ph type="title"/>
          </p:nvPr>
        </p:nvSpPr>
        <p:spPr>
          <a:xfrm>
            <a:off x="1155557" y="4551036"/>
            <a:ext cx="4284420" cy="1687143"/>
          </a:xfrm>
        </p:spPr>
        <p:txBody>
          <a:bodyPr anchor="t">
            <a:normAutofit/>
          </a:bodyPr>
          <a:lstStyle/>
          <a:p>
            <a:r>
              <a:rPr lang="hu-HU">
                <a:solidFill>
                  <a:schemeClr val="bg1"/>
                </a:solidFill>
              </a:rPr>
              <a:t>		    CERED – SZEGED  ZÁRÓ</a:t>
            </a:r>
          </a:p>
        </p:txBody>
      </p:sp>
      <p:sp>
        <p:nvSpPr>
          <p:cNvPr id="44" name="Rectangle 10">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artalom helye 4" descr="A képen szöveg, képernyőkép, Betűtípus, sárga látható&#10;&#10;Előfordulhat, hogy az AI által létrehozott tartalom helytelen.">
            <a:extLst>
              <a:ext uri="{FF2B5EF4-FFF2-40B4-BE49-F238E27FC236}">
                <a16:creationId xmlns:a16="http://schemas.microsoft.com/office/drawing/2014/main" id="{2C8073E8-EFC0-59DE-0DA7-9F5D70CBF781}"/>
              </a:ext>
            </a:extLst>
          </p:cNvPr>
          <p:cNvPicPr>
            <a:picLocks noChangeAspect="1"/>
          </p:cNvPicPr>
          <p:nvPr/>
        </p:nvPicPr>
        <p:blipFill>
          <a:blip r:embed="rId2">
            <a:extLst>
              <a:ext uri="{28A0092B-C50C-407E-A947-70E740481C1C}">
                <a14:useLocalDpi xmlns:a14="http://schemas.microsoft.com/office/drawing/2010/main" val="0"/>
              </a:ext>
            </a:extLst>
          </a:blip>
          <a:srcRect l="1141" r="2842" b="-2"/>
          <a:stretch>
            <a:fillRect/>
          </a:stretch>
        </p:blipFill>
        <p:spPr>
          <a:xfrm>
            <a:off x="1155556" y="637762"/>
            <a:ext cx="9889765" cy="3579308"/>
          </a:xfrm>
          <a:prstGeom prst="rect">
            <a:avLst/>
          </a:prstGeom>
        </p:spPr>
      </p:pic>
      <p:sp>
        <p:nvSpPr>
          <p:cNvPr id="45" name="Rectangle 12">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4650" y="4544112"/>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artalom helye 2">
            <a:extLst>
              <a:ext uri="{FF2B5EF4-FFF2-40B4-BE49-F238E27FC236}">
                <a16:creationId xmlns:a16="http://schemas.microsoft.com/office/drawing/2014/main" id="{AB5A8106-CCF7-CDF7-FA52-0D230D40594C}"/>
              </a:ext>
            </a:extLst>
          </p:cNvPr>
          <p:cNvSpPr>
            <a:spLocks noGrp="1"/>
          </p:cNvSpPr>
          <p:nvPr>
            <p:ph idx="1"/>
          </p:nvPr>
        </p:nvSpPr>
        <p:spPr>
          <a:xfrm>
            <a:off x="6595524" y="4750698"/>
            <a:ext cx="4449797" cy="1463834"/>
          </a:xfrm>
        </p:spPr>
        <p:txBody>
          <a:bodyPr>
            <a:normAutofit/>
          </a:bodyPr>
          <a:lstStyle/>
          <a:p>
            <a:r>
              <a:rPr lang="hu-HU" sz="1500" dirty="0"/>
              <a:t>Elősorban hálás köszönetet </a:t>
            </a:r>
            <a:r>
              <a:rPr lang="hu-HU" sz="1500" dirty="0" err="1"/>
              <a:t>mondumk</a:t>
            </a:r>
            <a:r>
              <a:rPr lang="hu-HU" sz="1500" dirty="0"/>
              <a:t> a REÖK Palota szakmai vezetésének és Dr. </a:t>
            </a:r>
            <a:r>
              <a:rPr lang="hu-HU" sz="1500" dirty="0" err="1"/>
              <a:t>Nátyi</a:t>
            </a:r>
            <a:r>
              <a:rPr lang="hu-HU" sz="1500" dirty="0"/>
              <a:t> Róbert művészettörténésznek, vezető kurátornak, amiért ebben a megtisztelő meghívásban részesítették a XXIX. Országos Symposion Találkozót!</a:t>
            </a:r>
          </a:p>
          <a:p>
            <a:endParaRPr lang="hu-HU" sz="1500" dirty="0"/>
          </a:p>
        </p:txBody>
      </p:sp>
    </p:spTree>
    <p:extLst>
      <p:ext uri="{BB962C8B-B14F-4D97-AF65-F5344CB8AC3E}">
        <p14:creationId xmlns:p14="http://schemas.microsoft.com/office/powerpoint/2010/main" val="1424630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07B9FBBA-4632-D245-C23A-56E4FC062C4F}"/>
              </a:ext>
            </a:extLst>
          </p:cNvPr>
          <p:cNvSpPr>
            <a:spLocks noGrp="1"/>
          </p:cNvSpPr>
          <p:nvPr>
            <p:ph type="title"/>
          </p:nvPr>
        </p:nvSpPr>
        <p:spPr>
          <a:xfrm>
            <a:off x="838200" y="365125"/>
            <a:ext cx="10515600" cy="1325563"/>
          </a:xfrm>
        </p:spPr>
        <p:txBody>
          <a:bodyPr>
            <a:normAutofit/>
          </a:bodyPr>
          <a:lstStyle/>
          <a:p>
            <a:r>
              <a:rPr lang="hu-HU" sz="4200" b="1" dirty="0"/>
              <a:t>A Symposion záródokumentumok üzenete 1991–2024</a:t>
            </a:r>
            <a:endParaRPr lang="hu-HU" sz="42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artalom helye 2">
            <a:extLst>
              <a:ext uri="{FF2B5EF4-FFF2-40B4-BE49-F238E27FC236}">
                <a16:creationId xmlns:a16="http://schemas.microsoft.com/office/drawing/2014/main" id="{620D88B6-D29D-11EA-97C7-2D089AE110B4}"/>
              </a:ext>
            </a:extLst>
          </p:cNvPr>
          <p:cNvSpPr>
            <a:spLocks noGrp="1"/>
          </p:cNvSpPr>
          <p:nvPr>
            <p:ph idx="1"/>
          </p:nvPr>
        </p:nvSpPr>
        <p:spPr>
          <a:xfrm>
            <a:off x="838200" y="1929384"/>
            <a:ext cx="10515600" cy="4251960"/>
          </a:xfrm>
        </p:spPr>
        <p:txBody>
          <a:bodyPr>
            <a:normAutofit/>
          </a:bodyPr>
          <a:lstStyle/>
          <a:p>
            <a:r>
              <a:rPr lang="hu-HU" sz="1900" dirty="0"/>
              <a:t>A Symposion Alapítvány 1991 óta hívja össze rendszeresen az Országos Symposion Találkozókat. </a:t>
            </a:r>
          </a:p>
          <a:p>
            <a:r>
              <a:rPr lang="hu-HU" sz="1900" dirty="0"/>
              <a:t>A régi Symposion Bizottság MKISZ szakosztálya szervezte a beszélgetéseket, tagjai: Cserny József, Schrammel Imre, Farkas Ádám, Péter Ágnes</a:t>
            </a:r>
          </a:p>
          <a:p>
            <a:r>
              <a:rPr lang="hu-HU" sz="1900" dirty="0"/>
              <a:t>A Symposion Társaság (90) , a Symposion Alapítvány (91) megalakításakor már világos volt, hogy létkérdés, az NKA létrejötte (1993) miatt is .</a:t>
            </a:r>
          </a:p>
          <a:p>
            <a:r>
              <a:rPr lang="hu-HU" sz="1900" dirty="0"/>
              <a:t>Az Országos Symposion Találkozók a hazai szimpózium formában működő művésztelepek fórumaivá váltak. A résztvevők itt közösen gondolhatták végig, milyen szerepet töltenek a kortárs magyar képzőművészetben, az oktatásban, a helyi közösségek életében, és milyen feltételek szükségesek ahhoz, hogy ezt a szerepet felelősen és a mindenkori társadalmak javára fenn tudják tartani. </a:t>
            </a:r>
          </a:p>
          <a:p>
            <a:r>
              <a:rPr lang="hu-HU" sz="1900" dirty="0"/>
              <a:t>Ezt tükrözve példaképpen 15 éven át készültek a Symposion Újság periodikák.</a:t>
            </a:r>
          </a:p>
          <a:p>
            <a:r>
              <a:rPr lang="hu-HU" sz="1900" dirty="0"/>
              <a:t>A záródokumentumok így itt is megjelenhettek a mindenkori helyzetképet és a jövőre vonatkozó elvárásokat, javaslatokat bemutató gondolatok, elvárások.</a:t>
            </a:r>
          </a:p>
        </p:txBody>
      </p:sp>
    </p:spTree>
    <p:extLst>
      <p:ext uri="{BB962C8B-B14F-4D97-AF65-F5344CB8AC3E}">
        <p14:creationId xmlns:p14="http://schemas.microsoft.com/office/powerpoint/2010/main" val="2538615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CDD6D51F-F305-92DB-D99F-FF33BE4BD0CC}"/>
              </a:ext>
            </a:extLst>
          </p:cNvPr>
          <p:cNvSpPr>
            <a:spLocks noGrp="1"/>
          </p:cNvSpPr>
          <p:nvPr>
            <p:ph type="title"/>
          </p:nvPr>
        </p:nvSpPr>
        <p:spPr>
          <a:xfrm>
            <a:off x="686834" y="1153572"/>
            <a:ext cx="3200400" cy="4461163"/>
          </a:xfrm>
        </p:spPr>
        <p:txBody>
          <a:bodyPr>
            <a:normAutofit/>
          </a:bodyPr>
          <a:lstStyle/>
          <a:p>
            <a:r>
              <a:rPr lang="hu-HU" sz="3700" b="1">
                <a:solidFill>
                  <a:srgbClr val="FFFFFF"/>
                </a:solidFill>
              </a:rPr>
              <a:t>Cserny szerint a Symposion : AZ EGYENLŐK VERSENGÉSE!</a:t>
            </a:r>
            <a:br>
              <a:rPr lang="hu-HU" sz="3700">
                <a:solidFill>
                  <a:srgbClr val="FFFFFF"/>
                </a:solidFill>
              </a:rPr>
            </a:br>
            <a:endParaRPr lang="hu-HU" sz="37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054E3895-8042-660D-85C1-8C2622D404B9}"/>
              </a:ext>
            </a:extLst>
          </p:cNvPr>
          <p:cNvSpPr>
            <a:spLocks noGrp="1"/>
          </p:cNvSpPr>
          <p:nvPr>
            <p:ph idx="1"/>
          </p:nvPr>
        </p:nvSpPr>
        <p:spPr>
          <a:xfrm>
            <a:off x="4447308" y="591344"/>
            <a:ext cx="6906491" cy="5585619"/>
          </a:xfrm>
        </p:spPr>
        <p:txBody>
          <a:bodyPr anchor="ctr">
            <a:normAutofit/>
          </a:bodyPr>
          <a:lstStyle/>
          <a:p>
            <a:r>
              <a:rPr lang="hu-HU" sz="1800" dirty="0"/>
              <a:t>Először röviden tisztázzuk, mit értünk szimpózium formában működő művésztelep alatt. </a:t>
            </a:r>
          </a:p>
          <a:p>
            <a:r>
              <a:rPr lang="hu-HU" sz="1800" dirty="0"/>
              <a:t>A dokumentumok következetesen hangsúlyozzák, hogy ezek nem „nyári táborok”, nem alkalmi összejövetelek, hanem </a:t>
            </a:r>
            <a:r>
              <a:rPr lang="hu-HU" sz="1800" b="1" dirty="0"/>
              <a:t>tudatosan szervezett</a:t>
            </a:r>
            <a:r>
              <a:rPr lang="hu-HU" sz="1800" dirty="0"/>
              <a:t>, rendszeresen vagy állandóan működő, helyben gyökerező, az 1960-as években létrejött új </a:t>
            </a:r>
            <a:r>
              <a:rPr lang="hu-HU" sz="1800" b="1" dirty="0"/>
              <a:t>művészeti szervezeti formák</a:t>
            </a:r>
            <a:r>
              <a:rPr lang="hu-HU" sz="1800" dirty="0"/>
              <a:t>, melyek vagy önállósodtak, vagy intézményesültek. </a:t>
            </a:r>
          </a:p>
          <a:p>
            <a:r>
              <a:rPr lang="hu-HU" sz="1800" dirty="0"/>
              <a:t>A szimpózium </a:t>
            </a:r>
            <a:r>
              <a:rPr lang="hu-HU" sz="1800" b="1" dirty="0"/>
              <a:t>lényege</a:t>
            </a:r>
            <a:r>
              <a:rPr lang="hu-HU" sz="1800" dirty="0"/>
              <a:t> a több művész egyidejű jelenléte, a műhelymunka, a szakmai előadások, a közös beszélgetések és reflexiók, az önképzés és az információcsere; vagyis egy olyan intenzív szakmai közeg, amelyben a közös szakmaközi gondolkodás és az egyéni alkotói teljesítmények kutatói, innovációs, közösségi, oktatási, kommunikációs, információs és módszertani értéket hoznak létre. </a:t>
            </a:r>
          </a:p>
          <a:p>
            <a:r>
              <a:rPr lang="hu-HU" sz="1800" dirty="0"/>
              <a:t>A művésztelepek egyszerre kötődnek nagyon szorosan egy-egy településhez, régióhoz, valamely művészeti területhez, miközben </a:t>
            </a:r>
            <a:r>
              <a:rPr lang="hu-HU" sz="1800" b="1" dirty="0"/>
              <a:t>hazai és nemzetközi </a:t>
            </a:r>
            <a:r>
              <a:rPr lang="hu-HU" sz="1800" dirty="0"/>
              <a:t>kapcsolatokat építenek, külföldi művészeket hívnak és külföldön mutatkoznak be, s követik a művészetben bekövetkezett változásokat és maguk is kapcsolódnak európai és világszintű kreatív hálózatokhoz.</a:t>
            </a:r>
          </a:p>
          <a:p>
            <a:endParaRPr lang="hu-HU" sz="1800" dirty="0"/>
          </a:p>
        </p:txBody>
      </p:sp>
    </p:spTree>
    <p:extLst>
      <p:ext uri="{BB962C8B-B14F-4D97-AF65-F5344CB8AC3E}">
        <p14:creationId xmlns:p14="http://schemas.microsoft.com/office/powerpoint/2010/main" val="2135328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0C6F50E-2522-AFB6-0459-BCD7CA135063}"/>
              </a:ext>
            </a:extLst>
          </p:cNvPr>
          <p:cNvPicPr>
            <a:picLocks noChangeAspect="1"/>
          </p:cNvPicPr>
          <p:nvPr/>
        </p:nvPicPr>
        <p:blipFill>
          <a:blip r:embed="rId2">
            <a:duotone>
              <a:schemeClr val="bg2">
                <a:shade val="45000"/>
                <a:satMod val="135000"/>
              </a:schemeClr>
              <a:prstClr val="white"/>
            </a:duotone>
          </a:blip>
          <a:srcRect t="3864" r="9091" b="19527"/>
          <a:stretch>
            <a:fillRect/>
          </a:stretch>
        </p:blipFill>
        <p:spPr>
          <a:xfrm>
            <a:off x="241758" y="262769"/>
            <a:ext cx="12191980" cy="6857990"/>
          </a:xfrm>
          <a:prstGeom prst="rect">
            <a:avLst/>
          </a:prstGeom>
        </p:spPr>
      </p:pic>
      <p:sp>
        <p:nvSpPr>
          <p:cNvPr id="15" name="Rectangle 14">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E57DD542-659C-B296-769D-FFD949FB7287}"/>
              </a:ext>
            </a:extLst>
          </p:cNvPr>
          <p:cNvSpPr>
            <a:spLocks noGrp="1"/>
          </p:cNvSpPr>
          <p:nvPr>
            <p:ph type="title"/>
          </p:nvPr>
        </p:nvSpPr>
        <p:spPr>
          <a:xfrm>
            <a:off x="838200" y="365125"/>
            <a:ext cx="10515600" cy="1325563"/>
          </a:xfrm>
        </p:spPr>
        <p:txBody>
          <a:bodyPr>
            <a:normAutofit/>
          </a:bodyPr>
          <a:lstStyle/>
          <a:p>
            <a:r>
              <a:rPr lang="hu-HU" b="1" dirty="0"/>
              <a:t>1.   A művésztelepek - időrendben az      alapításoktól a 1990-ig   </a:t>
            </a:r>
          </a:p>
        </p:txBody>
      </p:sp>
      <p:graphicFrame>
        <p:nvGraphicFramePr>
          <p:cNvPr id="5" name="Tartalom helye 2">
            <a:extLst>
              <a:ext uri="{FF2B5EF4-FFF2-40B4-BE49-F238E27FC236}">
                <a16:creationId xmlns:a16="http://schemas.microsoft.com/office/drawing/2014/main" id="{6665D105-BBA8-61C3-B16D-988634E824E7}"/>
              </a:ext>
            </a:extLst>
          </p:cNvPr>
          <p:cNvGraphicFramePr>
            <a:graphicFrameLocks noGrp="1"/>
          </p:cNvGraphicFramePr>
          <p:nvPr>
            <p:ph idx="1"/>
            <p:extLst>
              <p:ext uri="{D42A27DB-BD31-4B8C-83A1-F6EECF244321}">
                <p14:modId xmlns:p14="http://schemas.microsoft.com/office/powerpoint/2010/main" val="122777775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51207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B865150-B82E-D918-664B-74230A2A152E}"/>
              </a:ext>
            </a:extLst>
          </p:cNvPr>
          <p:cNvPicPr>
            <a:picLocks noChangeAspect="1"/>
          </p:cNvPicPr>
          <p:nvPr/>
        </p:nvPicPr>
        <p:blipFill>
          <a:blip r:embed="rId2"/>
          <a:srcRect r="2667"/>
          <a:stretch>
            <a:fillRect/>
          </a:stretch>
        </p:blipFill>
        <p:spPr>
          <a:xfrm>
            <a:off x="20" y="59897"/>
            <a:ext cx="12191980" cy="6857990"/>
          </a:xfrm>
          <a:prstGeom prst="rect">
            <a:avLst/>
          </a:prstGeom>
        </p:spPr>
      </p:pic>
      <p:sp>
        <p:nvSpPr>
          <p:cNvPr id="10" name="Rectangle 9">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Cím 1">
            <a:extLst>
              <a:ext uri="{FF2B5EF4-FFF2-40B4-BE49-F238E27FC236}">
                <a16:creationId xmlns:a16="http://schemas.microsoft.com/office/drawing/2014/main" id="{BC3D0395-A703-F814-EAFA-E540442B56DF}"/>
              </a:ext>
            </a:extLst>
          </p:cNvPr>
          <p:cNvSpPr>
            <a:spLocks noGrp="1"/>
          </p:cNvSpPr>
          <p:nvPr>
            <p:ph type="title"/>
          </p:nvPr>
        </p:nvSpPr>
        <p:spPr>
          <a:xfrm>
            <a:off x="838200" y="365125"/>
            <a:ext cx="10515600" cy="1325563"/>
          </a:xfrm>
        </p:spPr>
        <p:txBody>
          <a:bodyPr>
            <a:normAutofit/>
          </a:bodyPr>
          <a:lstStyle/>
          <a:p>
            <a:r>
              <a:rPr lang="hu-HU" sz="4100" b="1"/>
              <a:t>2.   1990-2017   </a:t>
            </a:r>
            <a:r>
              <a:rPr lang="hu-HU" sz="4100"/>
              <a:t> </a:t>
            </a:r>
            <a:r>
              <a:rPr lang="hu-HU" sz="4100" b="1"/>
              <a:t>Rendszerváltás utáni átmenet</a:t>
            </a:r>
            <a:r>
              <a:rPr lang="hu-HU" sz="4100"/>
              <a:t> </a:t>
            </a:r>
            <a:br>
              <a:rPr lang="hu-HU" sz="4100"/>
            </a:br>
            <a:endParaRPr lang="hu-HU" sz="4100"/>
          </a:p>
        </p:txBody>
      </p:sp>
      <p:graphicFrame>
        <p:nvGraphicFramePr>
          <p:cNvPr id="5" name="Tartalom helye 2">
            <a:extLst>
              <a:ext uri="{FF2B5EF4-FFF2-40B4-BE49-F238E27FC236}">
                <a16:creationId xmlns:a16="http://schemas.microsoft.com/office/drawing/2014/main" id="{A6ADA71D-C860-3E73-BE91-26B009B3600E}"/>
              </a:ext>
            </a:extLst>
          </p:cNvPr>
          <p:cNvGraphicFramePr>
            <a:graphicFrameLocks noGrp="1"/>
          </p:cNvGraphicFramePr>
          <p:nvPr>
            <p:ph idx="1"/>
            <p:extLst>
              <p:ext uri="{D42A27DB-BD31-4B8C-83A1-F6EECF244321}">
                <p14:modId xmlns:p14="http://schemas.microsoft.com/office/powerpoint/2010/main" val="288926562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1950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9D1205C-619C-CF78-CDDA-36F81852781E}"/>
              </a:ext>
            </a:extLst>
          </p:cNvPr>
          <p:cNvSpPr>
            <a:spLocks noGrp="1"/>
          </p:cNvSpPr>
          <p:nvPr>
            <p:ph type="title"/>
          </p:nvPr>
        </p:nvSpPr>
        <p:spPr>
          <a:xfrm>
            <a:off x="704850" y="365125"/>
            <a:ext cx="10515600" cy="1325563"/>
          </a:xfrm>
        </p:spPr>
        <p:txBody>
          <a:bodyPr/>
          <a:lstStyle/>
          <a:p>
            <a:r>
              <a:rPr lang="hu-HU" dirty="0"/>
              <a:t>3.  </a:t>
            </a:r>
            <a:r>
              <a:rPr lang="hu-HU" b="1" dirty="0"/>
              <a:t>2023  -  2024 Kortárs korszak, </a:t>
            </a:r>
            <a:endParaRPr lang="hu-HU" dirty="0"/>
          </a:p>
        </p:txBody>
      </p:sp>
      <p:sp>
        <p:nvSpPr>
          <p:cNvPr id="3" name="Tartalom helye 2">
            <a:extLst>
              <a:ext uri="{FF2B5EF4-FFF2-40B4-BE49-F238E27FC236}">
                <a16:creationId xmlns:a16="http://schemas.microsoft.com/office/drawing/2014/main" id="{68D1FAB4-9EB3-A7F4-F9C2-A0CB3C1D6382}"/>
              </a:ext>
            </a:extLst>
          </p:cNvPr>
          <p:cNvSpPr>
            <a:spLocks noGrp="1"/>
          </p:cNvSpPr>
          <p:nvPr>
            <p:ph idx="1"/>
          </p:nvPr>
        </p:nvSpPr>
        <p:spPr>
          <a:xfrm>
            <a:off x="704850" y="1690688"/>
            <a:ext cx="10515600" cy="4351338"/>
          </a:xfrm>
        </p:spPr>
        <p:txBody>
          <a:bodyPr>
            <a:normAutofit fontScale="92500" lnSpcReduction="20000"/>
          </a:bodyPr>
          <a:lstStyle/>
          <a:p>
            <a:r>
              <a:rPr lang="hu-HU" b="1" dirty="0"/>
              <a:t>Innováció és </a:t>
            </a:r>
            <a:r>
              <a:rPr lang="hu-HU" b="1" dirty="0" err="1"/>
              <a:t>hálózatosodás</a:t>
            </a:r>
            <a:r>
              <a:rPr lang="hu-HU" b="1" dirty="0"/>
              <a:t> (2000-es évektől)</a:t>
            </a:r>
            <a:endParaRPr lang="hu-HU" dirty="0"/>
          </a:p>
          <a:p>
            <a:pPr lvl="0"/>
            <a:r>
              <a:rPr lang="hu-HU" dirty="0"/>
              <a:t>Azért, hogy a művésztelepek ne „múzeumi relikviák”, hanem innovációs központok legyenek: rezidenciaprogramok, nemzetközi együttműködések, interdiszciplináris projektek.</a:t>
            </a:r>
          </a:p>
          <a:p>
            <a:pPr lvl="0"/>
            <a:r>
              <a:rPr lang="hu-HU" dirty="0"/>
              <a:t>Az állami, uniós és városi támogatásokért, valamint a saját bevétel (galériák, értékesítés, programok) hosszú távú, kiszámítható rendszeréért – ennek lenyomata a Symposion - zárónyilatkozatai is.​</a:t>
            </a:r>
          </a:p>
          <a:p>
            <a:pPr lvl="0"/>
            <a:r>
              <a:rPr lang="hu-HU" dirty="0"/>
              <a:t>Az oktatási, kutatási, kreatívipari kapcsolódásért (egyetemi kreditprogramok, művészeti innováció mérése, kreatív gazdaságba való besorolás), hogy a művésztelep szerepe a gazdaságban is láthatóvá váljon.</a:t>
            </a:r>
          </a:p>
          <a:p>
            <a:pPr lvl="0"/>
            <a:r>
              <a:rPr lang="hu-HU" dirty="0"/>
              <a:t>Már itt az ideje a szoborparkok karbantartásának, mint Villányban!</a:t>
            </a:r>
          </a:p>
        </p:txBody>
      </p:sp>
    </p:spTree>
    <p:extLst>
      <p:ext uri="{BB962C8B-B14F-4D97-AF65-F5344CB8AC3E}">
        <p14:creationId xmlns:p14="http://schemas.microsoft.com/office/powerpoint/2010/main" val="4275628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B859D8B-416D-0373-7BA9-1CF9B7E4F0AF}"/>
              </a:ext>
            </a:extLst>
          </p:cNvPr>
          <p:cNvSpPr>
            <a:spLocks noGrp="1"/>
          </p:cNvSpPr>
          <p:nvPr>
            <p:ph type="title"/>
          </p:nvPr>
        </p:nvSpPr>
        <p:spPr>
          <a:xfrm>
            <a:off x="838200" y="681037"/>
            <a:ext cx="10515600" cy="842963"/>
          </a:xfrm>
        </p:spPr>
        <p:txBody>
          <a:bodyPr>
            <a:normAutofit fontScale="90000"/>
          </a:bodyPr>
          <a:lstStyle/>
          <a:p>
            <a:r>
              <a:rPr lang="hu-HU" b="1" dirty="0"/>
              <a:t>4.  2026  …A  VÁLTOZÁS …</a:t>
            </a:r>
            <a:br>
              <a:rPr lang="hu-HU" dirty="0"/>
            </a:br>
            <a:endParaRPr lang="hu-HU" dirty="0"/>
          </a:p>
        </p:txBody>
      </p:sp>
      <p:sp>
        <p:nvSpPr>
          <p:cNvPr id="3" name="Tartalom helye 2">
            <a:extLst>
              <a:ext uri="{FF2B5EF4-FFF2-40B4-BE49-F238E27FC236}">
                <a16:creationId xmlns:a16="http://schemas.microsoft.com/office/drawing/2014/main" id="{59510C8A-2423-D510-FB1A-2ADF6C059330}"/>
              </a:ext>
            </a:extLst>
          </p:cNvPr>
          <p:cNvSpPr>
            <a:spLocks noGrp="1"/>
          </p:cNvSpPr>
          <p:nvPr>
            <p:ph idx="1"/>
          </p:nvPr>
        </p:nvSpPr>
        <p:spPr/>
        <p:txBody>
          <a:bodyPr>
            <a:normAutofit fontScale="85000" lnSpcReduction="20000"/>
          </a:bodyPr>
          <a:lstStyle/>
          <a:p>
            <a:r>
              <a:rPr lang="hu-HU" b="1" dirty="0"/>
              <a:t>Jöjjön létre rövid időn belül egy minden művészeti ágat felölelő, az Európai Unió jogszabályait és a művészstátusz törvénnyel összefüggő irányelveket, rendeleteket, kutatási eredményeket és gyakorlati tapasztalatokat ismerő, egymás területeire rálátó grémium a bevezetendő művész státusz törvény előkészítése és megfogalmazása érdekében,</a:t>
            </a:r>
          </a:p>
          <a:p>
            <a:pPr lvl="0"/>
            <a:r>
              <a:rPr lang="hu-HU" dirty="0"/>
              <a:t>amely megteremti az elvi alapját a magyar művészet társadalmi helyének a rendbetételére,</a:t>
            </a:r>
          </a:p>
          <a:p>
            <a:pPr lvl="0"/>
            <a:r>
              <a:rPr lang="hu-HU" dirty="0"/>
              <a:t>tartós kiindulási alapot teremt a művésztelepek művészeti, kutatási, oktatási innováció-fejlesztési, gyűjteményi, kommunikációs és publikációs tevékenységének művészeti és intézményi struktúrába, valamint a valós jelentőségéhez mért támogatáspolitikai rendszerbe helyezésére,</a:t>
            </a:r>
          </a:p>
          <a:p>
            <a:pPr lvl="0"/>
            <a:r>
              <a:rPr lang="hu-HU" dirty="0"/>
              <a:t>az ország fejlődését és jövőjét megalapozó művészeti, kulturális és gazdasági stratégiák irányelveinek összehangolására és új stratégiák megalkotására</a:t>
            </a:r>
          </a:p>
        </p:txBody>
      </p:sp>
    </p:spTree>
    <p:extLst>
      <p:ext uri="{BB962C8B-B14F-4D97-AF65-F5344CB8AC3E}">
        <p14:creationId xmlns:p14="http://schemas.microsoft.com/office/powerpoint/2010/main" val="1344231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Cím 1">
            <a:extLst>
              <a:ext uri="{FF2B5EF4-FFF2-40B4-BE49-F238E27FC236}">
                <a16:creationId xmlns:a16="http://schemas.microsoft.com/office/drawing/2014/main" id="{E0AA6849-982D-9D0F-1F5E-F0323522876D}"/>
              </a:ext>
            </a:extLst>
          </p:cNvPr>
          <p:cNvSpPr>
            <a:spLocks noGrp="1"/>
          </p:cNvSpPr>
          <p:nvPr>
            <p:ph type="title"/>
          </p:nvPr>
        </p:nvSpPr>
        <p:spPr>
          <a:xfrm>
            <a:off x="838200" y="365125"/>
            <a:ext cx="10515600" cy="1325563"/>
          </a:xfrm>
        </p:spPr>
        <p:txBody>
          <a:bodyPr>
            <a:normAutofit/>
          </a:bodyPr>
          <a:lstStyle/>
          <a:p>
            <a:r>
              <a:rPr lang="hu-HU" b="1" dirty="0"/>
              <a:t>Döntés előkészítők</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artalom helye 2">
            <a:extLst>
              <a:ext uri="{FF2B5EF4-FFF2-40B4-BE49-F238E27FC236}">
                <a16:creationId xmlns:a16="http://schemas.microsoft.com/office/drawing/2014/main" id="{98E0A389-F7B1-C016-3230-15EC9F333804}"/>
              </a:ext>
            </a:extLst>
          </p:cNvPr>
          <p:cNvSpPr>
            <a:spLocks noGrp="1"/>
          </p:cNvSpPr>
          <p:nvPr>
            <p:ph idx="1"/>
          </p:nvPr>
        </p:nvSpPr>
        <p:spPr>
          <a:xfrm>
            <a:off x="838200" y="1825625"/>
            <a:ext cx="10515600" cy="4351338"/>
          </a:xfrm>
        </p:spPr>
        <p:txBody>
          <a:bodyPr>
            <a:normAutofit/>
          </a:bodyPr>
          <a:lstStyle/>
          <a:p>
            <a:r>
              <a:rPr lang="hu-HU" dirty="0"/>
              <a:t>Tagjai legyenek: 1-1 fő nemzetközi gyakorlatokat ismerő képviselő az MTA Művészettörténeti Tudományos Bizottsága, az MTA BTK Művészettörténeti Kutatóintézete, az MMA Művészetelméleti és Művészet Kutató tagozatai, a Széchenyi Művészeti Akadémia, a Symposion Alapítvány és az MKITSZ részéről, továbbá 1-1 fő az Európai Unió művészeti, kulturális és kreatív gazdasági szektorának jogszabályozási alapelveire vonatkozó tagországi jogharmonizációs tevékenységben aktívan részt vevő jogász szakember, 1 fő kulturális szakközgazdász, és 2 fő a Parlament Kulturális Bizottságából (egy kormánytag és egy nem kormánytag).</a:t>
            </a:r>
          </a:p>
          <a:p>
            <a:endParaRPr lang="hu-HU" dirty="0"/>
          </a:p>
        </p:txBody>
      </p:sp>
    </p:spTree>
    <p:extLst>
      <p:ext uri="{BB962C8B-B14F-4D97-AF65-F5344CB8AC3E}">
        <p14:creationId xmlns:p14="http://schemas.microsoft.com/office/powerpoint/2010/main" val="2817750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Cím 1">
            <a:extLst>
              <a:ext uri="{FF2B5EF4-FFF2-40B4-BE49-F238E27FC236}">
                <a16:creationId xmlns:a16="http://schemas.microsoft.com/office/drawing/2014/main" id="{6EB1EA79-07C6-B30D-6A39-477425C0100C}"/>
              </a:ext>
            </a:extLst>
          </p:cNvPr>
          <p:cNvSpPr>
            <a:spLocks noGrp="1"/>
          </p:cNvSpPr>
          <p:nvPr>
            <p:ph type="title"/>
          </p:nvPr>
        </p:nvSpPr>
        <p:spPr>
          <a:xfrm>
            <a:off x="838200" y="401221"/>
            <a:ext cx="10515600" cy="1348065"/>
          </a:xfrm>
        </p:spPr>
        <p:txBody>
          <a:bodyPr>
            <a:normAutofit/>
          </a:bodyPr>
          <a:lstStyle/>
          <a:p>
            <a:r>
              <a:rPr lang="hu-HU" sz="4200" b="1" dirty="0">
                <a:solidFill>
                  <a:srgbClr val="FFFFFF"/>
                </a:solidFill>
              </a:rPr>
              <a:t>Nemzeti Kulturális Tanács átfogó megújítása</a:t>
            </a:r>
            <a:endParaRPr lang="hu-HU" sz="4200" dirty="0">
              <a:solidFill>
                <a:srgbClr val="FFFFFF"/>
              </a:solidFill>
            </a:endParaRPr>
          </a:p>
        </p:txBody>
      </p:sp>
      <p:sp>
        <p:nvSpPr>
          <p:cNvPr id="3" name="Tartalom helye 2">
            <a:extLst>
              <a:ext uri="{FF2B5EF4-FFF2-40B4-BE49-F238E27FC236}">
                <a16:creationId xmlns:a16="http://schemas.microsoft.com/office/drawing/2014/main" id="{EFD94436-937F-4355-CDD9-68BAE194CFDD}"/>
              </a:ext>
            </a:extLst>
          </p:cNvPr>
          <p:cNvSpPr>
            <a:spLocks noGrp="1"/>
          </p:cNvSpPr>
          <p:nvPr>
            <p:ph idx="1"/>
          </p:nvPr>
        </p:nvSpPr>
        <p:spPr>
          <a:xfrm>
            <a:off x="838200" y="2586789"/>
            <a:ext cx="10515600" cy="3590174"/>
          </a:xfrm>
        </p:spPr>
        <p:txBody>
          <a:bodyPr>
            <a:normAutofit/>
          </a:bodyPr>
          <a:lstStyle/>
          <a:p>
            <a:r>
              <a:rPr lang="hu-HU" sz="2000" dirty="0"/>
              <a:t>Az elfogadott jogszabályok szerint a Tanács jelenlegi összetétele nem fedi le a művészet, a kreatív szektor és a kultúra teljes spektrumát a z ordító belső aránytalanságok ellenére sem. </a:t>
            </a:r>
          </a:p>
          <a:p>
            <a:r>
              <a:rPr lang="hu-HU" sz="2000" dirty="0"/>
              <a:t>A törvény, amely létrehozta, nem értelmezi és nem részletezi a kormány által </a:t>
            </a:r>
            <a:r>
              <a:rPr lang="hu-HU" sz="2000" dirty="0" err="1"/>
              <a:t>kultúrstratégiai</a:t>
            </a:r>
            <a:r>
              <a:rPr lang="hu-HU" sz="2000" dirty="0"/>
              <a:t> intézmények által képviselt területek mai tartalmát és pontos definícióját. Nem fogalmaz meg konkrét feladatokat, ezért szükséges olyan nem kormányzat által nem finanszírozott ernyőszervezetek bevonása is, mint pl. (a független Magyar Képzőművészti Társaságok Szövetsége, országos, vizuális  ernyőszervezete,) az MKITSZ, valamint a kulturális szereplők munkaügyeivel, és adózásával foglalkozó szakemberek - munkajogászok, tb- és adószakértők-, valamint kortárs művészettel foglalkozó művészettörténészeket, művészetelméleti szakembereket.</a:t>
            </a:r>
          </a:p>
        </p:txBody>
      </p:sp>
    </p:spTree>
    <p:extLst>
      <p:ext uri="{BB962C8B-B14F-4D97-AF65-F5344CB8AC3E}">
        <p14:creationId xmlns:p14="http://schemas.microsoft.com/office/powerpoint/2010/main" val="4034908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A8C64CB-56C5-66F7-61EA-BF1D6D1EFABA}"/>
              </a:ext>
            </a:extLst>
          </p:cNvPr>
          <p:cNvSpPr>
            <a:spLocks noGrp="1"/>
          </p:cNvSpPr>
          <p:nvPr>
            <p:ph type="title"/>
          </p:nvPr>
        </p:nvSpPr>
        <p:spPr/>
        <p:txBody>
          <a:bodyPr/>
          <a:lstStyle/>
          <a:p>
            <a:r>
              <a:rPr lang="hu-HU" b="1" dirty="0"/>
              <a:t>Döntés előkészítők</a:t>
            </a:r>
          </a:p>
        </p:txBody>
      </p:sp>
      <p:sp>
        <p:nvSpPr>
          <p:cNvPr id="3" name="Tartalom helye 2">
            <a:extLst>
              <a:ext uri="{FF2B5EF4-FFF2-40B4-BE49-F238E27FC236}">
                <a16:creationId xmlns:a16="http://schemas.microsoft.com/office/drawing/2014/main" id="{2B8D2CC1-3B6A-E0EA-A58E-3F7EF33CC897}"/>
              </a:ext>
            </a:extLst>
          </p:cNvPr>
          <p:cNvSpPr>
            <a:spLocks noGrp="1"/>
          </p:cNvSpPr>
          <p:nvPr>
            <p:ph idx="1"/>
          </p:nvPr>
        </p:nvSpPr>
        <p:spPr>
          <a:xfrm>
            <a:off x="838200" y="1569720"/>
            <a:ext cx="10515600" cy="4607243"/>
          </a:xfrm>
        </p:spPr>
        <p:txBody>
          <a:bodyPr>
            <a:normAutofit fontScale="77500" lnSpcReduction="20000"/>
          </a:bodyPr>
          <a:lstStyle/>
          <a:p>
            <a:r>
              <a:rPr lang="hu-HU" b="1" dirty="0"/>
              <a:t>A cél olyan kormányzati döntés-előkészítő és döntés-ellenőrző Tanács létrejöttének a segítése</a:t>
            </a:r>
            <a:r>
              <a:rPr lang="hu-HU" dirty="0"/>
              <a:t>, amely a komplex területet átlátja és lefedi, a kortárs művészet minden területét  ismeri, és tisztában van a művészetek, a kultúra és a művészeti- és kreatív szektor fejlesztési követelményeivel, mindezek gazdasági eredményességével, </a:t>
            </a:r>
          </a:p>
          <a:p>
            <a:r>
              <a:rPr lang="hu-HU" dirty="0"/>
              <a:t>statisztikai és TEÁOR-rendszerek indikátorainak megfelelőségével, a művészetoktatás, közművelés és az ország nagy részét érintő vidéki művészeti és közgyűjteményi intézmények helyzetével, a kortárs művészeti örökség értékével, </a:t>
            </a:r>
          </a:p>
          <a:p>
            <a:r>
              <a:rPr lang="hu-HU" dirty="0"/>
              <a:t>a művészeti kiadók, vállalatok, vállalkozások és az </a:t>
            </a:r>
          </a:p>
          <a:p>
            <a:r>
              <a:rPr lang="hu-HU" dirty="0"/>
              <a:t>önfoglalkoztató művészek, kulturális szakemberek hatékony munkájához szükséges infrastruktúra, valamint műhely-, műterem, műtárgykereskedelem, </a:t>
            </a:r>
          </a:p>
          <a:p>
            <a:r>
              <a:rPr lang="hu-HU" dirty="0"/>
              <a:t>művészeti turizmus kiépítettségével, az alkotás megbecsülésének és a művész helyzetének a tökéletlenségeivel, </a:t>
            </a:r>
          </a:p>
          <a:p>
            <a:r>
              <a:rPr lang="hu-HU" dirty="0"/>
              <a:t>tudja, hogy televízió- és rádióművészetet, internetművészet nem egyenlő a tömegkultúrával, ismeri az interdiszciplináris művészeti törekvéseket, stb.</a:t>
            </a:r>
          </a:p>
          <a:p>
            <a:endParaRPr lang="hu-HU" dirty="0"/>
          </a:p>
        </p:txBody>
      </p:sp>
    </p:spTree>
    <p:extLst>
      <p:ext uri="{BB962C8B-B14F-4D97-AF65-F5344CB8AC3E}">
        <p14:creationId xmlns:p14="http://schemas.microsoft.com/office/powerpoint/2010/main" val="2716214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DCA45874-EACC-8FAF-0AE7-0222D6E48315}"/>
              </a:ext>
            </a:extLst>
          </p:cNvPr>
          <p:cNvSpPr>
            <a:spLocks noGrp="1"/>
          </p:cNvSpPr>
          <p:nvPr>
            <p:ph type="title"/>
          </p:nvPr>
        </p:nvSpPr>
        <p:spPr>
          <a:xfrm>
            <a:off x="838200" y="365125"/>
            <a:ext cx="5558489" cy="1325563"/>
          </a:xfrm>
        </p:spPr>
        <p:txBody>
          <a:bodyPr>
            <a:normAutofit/>
          </a:bodyPr>
          <a:lstStyle/>
          <a:p>
            <a:r>
              <a:rPr lang="hu-HU" b="1" dirty="0"/>
              <a:t>Glokális szemlélettel</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artalom helye 2">
            <a:extLst>
              <a:ext uri="{FF2B5EF4-FFF2-40B4-BE49-F238E27FC236}">
                <a16:creationId xmlns:a16="http://schemas.microsoft.com/office/drawing/2014/main" id="{4857FAFB-0744-644F-F25B-C37177BDBF3F}"/>
              </a:ext>
            </a:extLst>
          </p:cNvPr>
          <p:cNvSpPr>
            <a:spLocks noGrp="1"/>
          </p:cNvSpPr>
          <p:nvPr>
            <p:ph idx="1"/>
          </p:nvPr>
        </p:nvSpPr>
        <p:spPr>
          <a:xfrm>
            <a:off x="838200" y="1825625"/>
            <a:ext cx="5558489" cy="4351338"/>
          </a:xfrm>
        </p:spPr>
        <p:txBody>
          <a:bodyPr>
            <a:normAutofit/>
          </a:bodyPr>
          <a:lstStyle/>
          <a:p>
            <a:r>
              <a:rPr lang="hu-HU" sz="1800" dirty="0"/>
              <a:t>Fontos ma a művésztelepek helyzetének a javítása és a </a:t>
            </a:r>
            <a:r>
              <a:rPr lang="hu-HU" sz="1800" dirty="0" err="1"/>
              <a:t>glokális</a:t>
            </a:r>
            <a:r>
              <a:rPr lang="hu-HU" sz="1800" dirty="0"/>
              <a:t> szemlélet – vagyis </a:t>
            </a:r>
            <a:r>
              <a:rPr lang="hu-HU" sz="1800" b="1" dirty="0"/>
              <a:t>a lokális és a globális nézőpontok összekapcsolása </a:t>
            </a:r>
            <a:r>
              <a:rPr lang="hu-HU" sz="1800" dirty="0"/>
              <a:t>–, a 2024-es szolnoki dokumentum egyik kulcsfogalma. </a:t>
            </a:r>
          </a:p>
          <a:p>
            <a:r>
              <a:rPr lang="hu-HU" sz="1800" dirty="0"/>
              <a:t>A művésztelepek egyszerre dolgoznak a helyi közösségekért és a nemzetközi jelenlétért. </a:t>
            </a:r>
          </a:p>
          <a:p>
            <a:r>
              <a:rPr lang="hu-HU" sz="1800" dirty="0"/>
              <a:t>A helyi szinten a településidentitás erősítéséhez, a közösségi </a:t>
            </a:r>
            <a:r>
              <a:rPr lang="hu-HU" sz="1800" dirty="0" err="1"/>
              <a:t>önkép</a:t>
            </a:r>
            <a:r>
              <a:rPr lang="hu-HU" sz="1800" dirty="0"/>
              <a:t> formálásához járulnak hozzá, például nyilvános programokon, kiállításokon, közösségi eseményeken keresztül, és biztosítják a művészethez, kultúrához való jobb hozzáférést, a régiók, települések művészeti életének magas színvonalát, hozzájárulnak a közösségek, hétköznapi emberek életminőségének és az intellektuálisan igényes rétegek magasabb művelődési igényeinek a kielégítéséhez</a:t>
            </a:r>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7889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908AD23-146E-A167-2466-449B8805FA98}"/>
              </a:ext>
            </a:extLst>
          </p:cNvPr>
          <p:cNvSpPr>
            <a:spLocks noGrp="1"/>
          </p:cNvSpPr>
          <p:nvPr>
            <p:ph type="title"/>
          </p:nvPr>
        </p:nvSpPr>
        <p:spPr>
          <a:xfrm>
            <a:off x="838200" y="365125"/>
            <a:ext cx="10515600" cy="1864508"/>
          </a:xfrm>
        </p:spPr>
        <p:txBody>
          <a:bodyPr/>
          <a:lstStyle/>
          <a:p>
            <a:r>
              <a:rPr lang="hu-HU" b="1" dirty="0"/>
              <a:t>Nemzetközi szinten: </a:t>
            </a:r>
          </a:p>
        </p:txBody>
      </p:sp>
      <p:sp>
        <p:nvSpPr>
          <p:cNvPr id="3" name="Tartalom helye 2">
            <a:extLst>
              <a:ext uri="{FF2B5EF4-FFF2-40B4-BE49-F238E27FC236}">
                <a16:creationId xmlns:a16="http://schemas.microsoft.com/office/drawing/2014/main" id="{21D96A95-B4C7-0B6B-32E4-EF3B4CAF935D}"/>
              </a:ext>
            </a:extLst>
          </p:cNvPr>
          <p:cNvSpPr>
            <a:spLocks noGrp="1"/>
          </p:cNvSpPr>
          <p:nvPr>
            <p:ph idx="1"/>
          </p:nvPr>
        </p:nvSpPr>
        <p:spPr>
          <a:xfrm>
            <a:off x="838200" y="2041742"/>
            <a:ext cx="10515600" cy="4135221"/>
          </a:xfrm>
        </p:spPr>
        <p:txBody>
          <a:bodyPr>
            <a:normAutofit lnSpcReduction="10000"/>
          </a:bodyPr>
          <a:lstStyle/>
          <a:p>
            <a:r>
              <a:rPr lang="hu-HU" dirty="0"/>
              <a:t>Külföldi művészek meghívásával, csereprogramokkal, közös projektek révén válnak a globális kreatív hálózatok részévé, egyúttal világszerte megismertetik országunk kultúráját és kortárs művészetét. </a:t>
            </a:r>
          </a:p>
          <a:p>
            <a:r>
              <a:rPr lang="hu-HU" dirty="0"/>
              <a:t>Konkrét példaként a dokumentum megemlíti a Siklósi Kerámia Művésztelepet, a Villányi Kőszobrász Művésztelepet, Ceredet és a Velencei-tó körüli kezdeményezéseket, ahol a művészet, az épített örökség, a természeti környezet és a turizmus, valamint a közösségépítés egymást erősítő módon jelenik meg. </a:t>
            </a:r>
          </a:p>
          <a:p>
            <a:r>
              <a:rPr lang="hu-HU" dirty="0"/>
              <a:t>A természetművészet nemzetközi hálózata </a:t>
            </a:r>
            <a:r>
              <a:rPr lang="hu-HU" dirty="0" err="1"/>
              <a:t>kiemelkedó</a:t>
            </a:r>
            <a:r>
              <a:rPr lang="hu-HU" dirty="0"/>
              <a:t>.</a:t>
            </a:r>
          </a:p>
        </p:txBody>
      </p:sp>
    </p:spTree>
    <p:extLst>
      <p:ext uri="{BB962C8B-B14F-4D97-AF65-F5344CB8AC3E}">
        <p14:creationId xmlns:p14="http://schemas.microsoft.com/office/powerpoint/2010/main" val="3730830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B557C6B-D2D4-729C-9DC5-E2EEA43C2163}"/>
              </a:ext>
            </a:extLst>
          </p:cNvPr>
          <p:cNvSpPr>
            <a:spLocks noGrp="1"/>
          </p:cNvSpPr>
          <p:nvPr>
            <p:ph type="title"/>
          </p:nvPr>
        </p:nvSpPr>
        <p:spPr/>
        <p:txBody>
          <a:bodyPr/>
          <a:lstStyle/>
          <a:p>
            <a:r>
              <a:rPr lang="hu-HU" b="1" dirty="0"/>
              <a:t>A DIGITALIZÁCIÓ </a:t>
            </a:r>
          </a:p>
        </p:txBody>
      </p:sp>
      <p:sp>
        <p:nvSpPr>
          <p:cNvPr id="3" name="Tartalom helye 2">
            <a:extLst>
              <a:ext uri="{FF2B5EF4-FFF2-40B4-BE49-F238E27FC236}">
                <a16:creationId xmlns:a16="http://schemas.microsoft.com/office/drawing/2014/main" id="{0769CE32-363C-CB98-0A1E-4C06CCB3E08B}"/>
              </a:ext>
            </a:extLst>
          </p:cNvPr>
          <p:cNvSpPr>
            <a:spLocks noGrp="1"/>
          </p:cNvSpPr>
          <p:nvPr>
            <p:ph idx="1"/>
          </p:nvPr>
        </p:nvSpPr>
        <p:spPr/>
        <p:txBody>
          <a:bodyPr/>
          <a:lstStyle/>
          <a:p>
            <a:r>
              <a:rPr lang="hu-HU" dirty="0"/>
              <a:t>Az utóbbi években a </a:t>
            </a:r>
            <a:r>
              <a:rPr lang="hu-HU" b="1" dirty="0"/>
              <a:t>digitalizáció, a virtuális terek és a mesterséges intelligencia is</a:t>
            </a:r>
            <a:r>
              <a:rPr lang="hu-HU" dirty="0"/>
              <a:t> a diskurzus részévé vált. </a:t>
            </a:r>
          </a:p>
          <a:p>
            <a:r>
              <a:rPr lang="hu-HU" dirty="0"/>
              <a:t>Műcsarnok, 2017 -25 év Symposion, AR, APP</a:t>
            </a:r>
          </a:p>
          <a:p>
            <a:r>
              <a:rPr lang="hu-HU" dirty="0"/>
              <a:t> A cél az, hogy a szimpózium elven és módszerrel működő művésztelepek ne csak fizikailag, hanem digitálisan is láthatóak és elérhetőek legyenek, ezzel tágítva közönségüket és szakmai kapcsolataikat. Példa erre a Velencén létrehozott térséget mindenhonnan elérhető AR APP alkalmazás</a:t>
            </a:r>
          </a:p>
          <a:p>
            <a:r>
              <a:rPr lang="hu-HU" dirty="0"/>
              <a:t> Az AI berobbanása új felkészültséget kíván</a:t>
            </a:r>
          </a:p>
          <a:p>
            <a:endParaRPr lang="hu-HU" dirty="0"/>
          </a:p>
          <a:p>
            <a:endParaRPr lang="hu-HU" dirty="0"/>
          </a:p>
          <a:p>
            <a:endParaRPr lang="hu-HU" dirty="0"/>
          </a:p>
          <a:p>
            <a:endParaRPr lang="hu-HU" dirty="0"/>
          </a:p>
        </p:txBody>
      </p:sp>
    </p:spTree>
    <p:extLst>
      <p:ext uri="{BB962C8B-B14F-4D97-AF65-F5344CB8AC3E}">
        <p14:creationId xmlns:p14="http://schemas.microsoft.com/office/powerpoint/2010/main" val="753050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4921AFB-0B63-DECD-D938-E625823581B6}"/>
              </a:ext>
            </a:extLst>
          </p:cNvPr>
          <p:cNvSpPr>
            <a:spLocks noGrp="1"/>
          </p:cNvSpPr>
          <p:nvPr>
            <p:ph type="title"/>
          </p:nvPr>
        </p:nvSpPr>
        <p:spPr>
          <a:xfrm>
            <a:off x="838200" y="365125"/>
            <a:ext cx="10515600" cy="1889560"/>
          </a:xfrm>
        </p:spPr>
        <p:txBody>
          <a:bodyPr/>
          <a:lstStyle/>
          <a:p>
            <a:r>
              <a:rPr lang="hu-HU" b="1" dirty="0"/>
              <a:t>Dokumentálás</a:t>
            </a:r>
          </a:p>
        </p:txBody>
      </p:sp>
      <p:sp>
        <p:nvSpPr>
          <p:cNvPr id="3" name="Tartalom helye 2">
            <a:extLst>
              <a:ext uri="{FF2B5EF4-FFF2-40B4-BE49-F238E27FC236}">
                <a16:creationId xmlns:a16="http://schemas.microsoft.com/office/drawing/2014/main" id="{C9C3FC19-CE26-2A38-F0EE-DF6FE061C753}"/>
              </a:ext>
            </a:extLst>
          </p:cNvPr>
          <p:cNvSpPr>
            <a:spLocks noGrp="1"/>
          </p:cNvSpPr>
          <p:nvPr>
            <p:ph idx="1"/>
          </p:nvPr>
        </p:nvSpPr>
        <p:spPr>
          <a:xfrm>
            <a:off x="838200" y="2254685"/>
            <a:ext cx="10515600" cy="3922278"/>
          </a:xfrm>
        </p:spPr>
        <p:txBody>
          <a:bodyPr/>
          <a:lstStyle/>
          <a:p>
            <a:r>
              <a:rPr lang="hu-HU" dirty="0"/>
              <a:t>A záródokumentumok sürgetik a művésztelepi weboldalak korszerűsítését, a gyűjtemények digitalizálását, könnyen hozzáférhető online adatbázisok és virtuális kiállítóterek létrehozását. </a:t>
            </a:r>
          </a:p>
          <a:p>
            <a:r>
              <a:rPr lang="hu-HU" dirty="0"/>
              <a:t>Példaként említik a MET 3D kiállítótermét, vagy a Hild-villa virtuális kiállítóterét, valamint a mesterséges intelligencia-alapú reprezentációs kísérleteit, amelyek azt vizsgálják, hogyan jelenhet meg a kortárs művészet az új technológiai környezetekben. </a:t>
            </a:r>
          </a:p>
        </p:txBody>
      </p:sp>
    </p:spTree>
    <p:extLst>
      <p:ext uri="{BB962C8B-B14F-4D97-AF65-F5344CB8AC3E}">
        <p14:creationId xmlns:p14="http://schemas.microsoft.com/office/powerpoint/2010/main" val="3321476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AB060A43-3EA2-90AF-9484-20296267E80E}"/>
              </a:ext>
            </a:extLst>
          </p:cNvPr>
          <p:cNvSpPr>
            <a:spLocks noGrp="1"/>
          </p:cNvSpPr>
          <p:nvPr>
            <p:ph type="title"/>
          </p:nvPr>
        </p:nvSpPr>
        <p:spPr>
          <a:xfrm>
            <a:off x="3519590" y="472264"/>
            <a:ext cx="6798541" cy="1675623"/>
          </a:xfrm>
        </p:spPr>
        <p:txBody>
          <a:bodyPr anchor="b">
            <a:normAutofit/>
          </a:bodyPr>
          <a:lstStyle/>
          <a:p>
            <a:r>
              <a:rPr lang="hu-HU" sz="4000" b="1" dirty="0"/>
              <a:t>A gyakorlati és az elméleti kutatás színterei</a:t>
            </a:r>
          </a:p>
        </p:txBody>
      </p:sp>
      <p:pic>
        <p:nvPicPr>
          <p:cNvPr id="6" name="Picture 5">
            <a:extLst>
              <a:ext uri="{FF2B5EF4-FFF2-40B4-BE49-F238E27FC236}">
                <a16:creationId xmlns:a16="http://schemas.microsoft.com/office/drawing/2014/main" id="{D7B62799-3938-8330-2803-C08EB571637C}"/>
              </a:ext>
            </a:extLst>
          </p:cNvPr>
          <p:cNvPicPr>
            <a:picLocks noChangeAspect="1"/>
          </p:cNvPicPr>
          <p:nvPr/>
        </p:nvPicPr>
        <p:blipFill>
          <a:blip r:embed="rId2"/>
          <a:srcRect l="53807" r="8560"/>
          <a:stretch>
            <a:fillRect/>
          </a:stretch>
        </p:blipFill>
        <p:spPr>
          <a:xfrm>
            <a:off x="1" y="10"/>
            <a:ext cx="2220685" cy="6857990"/>
          </a:xfrm>
          <a:prstGeom prst="rect">
            <a:avLst/>
          </a:prstGeom>
          <a:effectLst/>
        </p:spPr>
      </p:pic>
      <p:graphicFrame>
        <p:nvGraphicFramePr>
          <p:cNvPr id="5" name="Tartalom helye 2">
            <a:extLst>
              <a:ext uri="{FF2B5EF4-FFF2-40B4-BE49-F238E27FC236}">
                <a16:creationId xmlns:a16="http://schemas.microsoft.com/office/drawing/2014/main" id="{A250D4B8-805C-ABDF-067C-9BDDB7598F30}"/>
              </a:ext>
            </a:extLst>
          </p:cNvPr>
          <p:cNvGraphicFramePr>
            <a:graphicFrameLocks noGrp="1"/>
          </p:cNvGraphicFramePr>
          <p:nvPr>
            <p:ph idx="1"/>
            <p:extLst>
              <p:ext uri="{D42A27DB-BD31-4B8C-83A1-F6EECF244321}">
                <p14:modId xmlns:p14="http://schemas.microsoft.com/office/powerpoint/2010/main" val="1101253654"/>
              </p:ext>
            </p:extLst>
          </p:nvPr>
        </p:nvGraphicFramePr>
        <p:xfrm>
          <a:off x="2692277" y="2420716"/>
          <a:ext cx="9009866" cy="39650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5350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713D5B6-78F8-2E94-65A6-7A296816563C}"/>
              </a:ext>
            </a:extLst>
          </p:cNvPr>
          <p:cNvSpPr>
            <a:spLocks noGrp="1"/>
          </p:cNvSpPr>
          <p:nvPr>
            <p:ph type="title"/>
          </p:nvPr>
        </p:nvSpPr>
        <p:spPr/>
        <p:txBody>
          <a:bodyPr/>
          <a:lstStyle/>
          <a:p>
            <a:r>
              <a:rPr lang="hu-HU" b="1" dirty="0"/>
              <a:t>A kiszámítható stabilitás előnyei</a:t>
            </a:r>
          </a:p>
        </p:txBody>
      </p:sp>
      <p:sp>
        <p:nvSpPr>
          <p:cNvPr id="3" name="Tartalom helye 2">
            <a:extLst>
              <a:ext uri="{FF2B5EF4-FFF2-40B4-BE49-F238E27FC236}">
                <a16:creationId xmlns:a16="http://schemas.microsoft.com/office/drawing/2014/main" id="{C13A0473-7919-D1B4-4910-37F1C1CEEC23}"/>
              </a:ext>
            </a:extLst>
          </p:cNvPr>
          <p:cNvSpPr>
            <a:spLocks noGrp="1"/>
          </p:cNvSpPr>
          <p:nvPr>
            <p:ph idx="1"/>
          </p:nvPr>
        </p:nvSpPr>
        <p:spPr>
          <a:xfrm>
            <a:off x="838200" y="1690688"/>
            <a:ext cx="10515600" cy="4486275"/>
          </a:xfrm>
        </p:spPr>
        <p:txBody>
          <a:bodyPr>
            <a:normAutofit lnSpcReduction="10000"/>
          </a:bodyPr>
          <a:lstStyle/>
          <a:p>
            <a:r>
              <a:rPr lang="hu-HU" dirty="0"/>
              <a:t>Ha ezek a lépések megvalósulnak, akkor a művésztelepek nem esetleges módon, hanem stabil, kiszámítható ökoszisztéma részeként működhetnek tovább.</a:t>
            </a:r>
          </a:p>
          <a:p>
            <a:r>
              <a:rPr lang="hu-HU" b="1" dirty="0"/>
              <a:t>Összefoglalásként elmondható, hogy a Symposion záródokumentumai három és fél évtized távlatából nagyon következetes képet mutatnak. </a:t>
            </a:r>
          </a:p>
          <a:p>
            <a:r>
              <a:rPr lang="hu-HU" b="1" dirty="0"/>
              <a:t>A szimpózium formában működő professzionális művésztelepek a kortárs magyar és nemzetközi művészethez való közvetlen hozzáférés biztosításának és rendszeressé tételének, az oktatás, a művészeti innováció, a kreatív gazdaság és a regionális kultúra minőségének a kulcskérdése. </a:t>
            </a:r>
            <a:endParaRPr lang="hu-HU" dirty="0"/>
          </a:p>
        </p:txBody>
      </p:sp>
    </p:spTree>
    <p:extLst>
      <p:ext uri="{BB962C8B-B14F-4D97-AF65-F5344CB8AC3E}">
        <p14:creationId xmlns:p14="http://schemas.microsoft.com/office/powerpoint/2010/main" val="511481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DFDFBB3-20AB-BA8B-1A14-0ECA1F1A2047}"/>
              </a:ext>
            </a:extLst>
          </p:cNvPr>
          <p:cNvSpPr>
            <a:spLocks noGrp="1"/>
          </p:cNvSpPr>
          <p:nvPr>
            <p:ph type="title"/>
          </p:nvPr>
        </p:nvSpPr>
        <p:spPr/>
        <p:txBody>
          <a:bodyPr/>
          <a:lstStyle/>
          <a:p>
            <a:r>
              <a:rPr lang="hu-HU" b="1" dirty="0"/>
              <a:t>Kreáció - rekreáció</a:t>
            </a:r>
          </a:p>
        </p:txBody>
      </p:sp>
      <p:sp>
        <p:nvSpPr>
          <p:cNvPr id="3" name="Tartalom helye 2">
            <a:extLst>
              <a:ext uri="{FF2B5EF4-FFF2-40B4-BE49-F238E27FC236}">
                <a16:creationId xmlns:a16="http://schemas.microsoft.com/office/drawing/2014/main" id="{C52499C3-DD9B-286A-7800-473CDA102EF3}"/>
              </a:ext>
            </a:extLst>
          </p:cNvPr>
          <p:cNvSpPr>
            <a:spLocks noGrp="1"/>
          </p:cNvSpPr>
          <p:nvPr>
            <p:ph idx="1"/>
          </p:nvPr>
        </p:nvSpPr>
        <p:spPr/>
        <p:txBody>
          <a:bodyPr/>
          <a:lstStyle/>
          <a:p>
            <a:r>
              <a:rPr lang="hu-HU" b="1" dirty="0"/>
              <a:t>Nem csupán művek születésének helyszínei, hanem tudás- és közösségteremtő terek, amelyek hosszú, de már rövid távon is, gazdasági és társadalmi értelemben is megtérülő befektetések. </a:t>
            </a:r>
          </a:p>
          <a:p>
            <a:r>
              <a:rPr lang="hu-HU" b="1" dirty="0"/>
              <a:t>A valódi kérdés ma már nem az, hogy szükség van-e rájuk, hanem az, hogy a jogi, finanszírozási és intézményi keretek hogyan tudnak ehhez a valós szerephez méltó módon alkalmazkodni</a:t>
            </a:r>
            <a:r>
              <a:rPr lang="hu-HU" dirty="0"/>
              <a:t>.</a:t>
            </a:r>
          </a:p>
          <a:p>
            <a:endParaRPr lang="hu-HU" dirty="0"/>
          </a:p>
        </p:txBody>
      </p:sp>
    </p:spTree>
    <p:extLst>
      <p:ext uri="{BB962C8B-B14F-4D97-AF65-F5344CB8AC3E}">
        <p14:creationId xmlns:p14="http://schemas.microsoft.com/office/powerpoint/2010/main" val="1700980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0">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6083447"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E1054FCF-3057-D5C7-94EB-F70EAEECC29F}"/>
              </a:ext>
            </a:extLst>
          </p:cNvPr>
          <p:cNvSpPr>
            <a:spLocks noGrp="1"/>
          </p:cNvSpPr>
          <p:nvPr>
            <p:ph type="ctrTitle"/>
          </p:nvPr>
        </p:nvSpPr>
        <p:spPr>
          <a:xfrm>
            <a:off x="1155556" y="4549143"/>
            <a:ext cx="4284417" cy="1663496"/>
          </a:xfrm>
        </p:spPr>
        <p:txBody>
          <a:bodyPr anchor="t">
            <a:normAutofit/>
          </a:bodyPr>
          <a:lstStyle/>
          <a:p>
            <a:pPr algn="l"/>
            <a:r>
              <a:rPr lang="hu-HU" sz="3700">
                <a:solidFill>
                  <a:schemeClr val="bg1"/>
                </a:solidFill>
              </a:rPr>
              <a:t>            CERED  					SZEGED</a:t>
            </a:r>
          </a:p>
        </p:txBody>
      </p:sp>
      <p:sp>
        <p:nvSpPr>
          <p:cNvPr id="28" name="Rectangle 22">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lcím 2">
            <a:extLst>
              <a:ext uri="{FF2B5EF4-FFF2-40B4-BE49-F238E27FC236}">
                <a16:creationId xmlns:a16="http://schemas.microsoft.com/office/drawing/2014/main" id="{2EB6F339-E4C1-2745-0856-9D4F37296A2C}"/>
              </a:ext>
            </a:extLst>
          </p:cNvPr>
          <p:cNvSpPr>
            <a:spLocks noGrp="1"/>
          </p:cNvSpPr>
          <p:nvPr>
            <p:ph type="subTitle" idx="1"/>
          </p:nvPr>
        </p:nvSpPr>
        <p:spPr>
          <a:xfrm>
            <a:off x="6739465" y="4752794"/>
            <a:ext cx="3960246" cy="1461736"/>
          </a:xfrm>
        </p:spPr>
        <p:txBody>
          <a:bodyPr anchor="t">
            <a:normAutofit/>
          </a:bodyPr>
          <a:lstStyle/>
          <a:p>
            <a:pPr algn="l"/>
            <a:endParaRPr lang="hu-HU" dirty="0"/>
          </a:p>
          <a:p>
            <a:pPr algn="l"/>
            <a:r>
              <a:rPr lang="hu-HU" dirty="0"/>
              <a:t>ÚJ  GONDOLATOK   A ZÁRÓDOKUMENTUMBA</a:t>
            </a:r>
          </a:p>
        </p:txBody>
      </p:sp>
      <p:pic>
        <p:nvPicPr>
          <p:cNvPr id="5" name="Kép 4" descr="A képen szöveg, képernyőkép, Betűtípus, sárga látható">
            <a:extLst>
              <a:ext uri="{FF2B5EF4-FFF2-40B4-BE49-F238E27FC236}">
                <a16:creationId xmlns:a16="http://schemas.microsoft.com/office/drawing/2014/main" id="{BC9A79E5-DBCF-E378-081F-B1B46B5EF07B}"/>
              </a:ext>
            </a:extLst>
          </p:cNvPr>
          <p:cNvPicPr>
            <a:picLocks noChangeAspect="1"/>
          </p:cNvPicPr>
          <p:nvPr/>
        </p:nvPicPr>
        <p:blipFill>
          <a:blip r:embed="rId2">
            <a:extLst>
              <a:ext uri="{28A0092B-C50C-407E-A947-70E740481C1C}">
                <a14:useLocalDpi xmlns:a14="http://schemas.microsoft.com/office/drawing/2010/main" val="0"/>
              </a:ext>
            </a:extLst>
          </a:blip>
          <a:srcRect l="1141" r="2842" b="-2"/>
          <a:stretch>
            <a:fillRect/>
          </a:stretch>
        </p:blipFill>
        <p:spPr>
          <a:xfrm>
            <a:off x="1155556" y="637762"/>
            <a:ext cx="9889765" cy="3579308"/>
          </a:xfrm>
          <a:prstGeom prst="rect">
            <a:avLst/>
          </a:prstGeom>
        </p:spPr>
      </p:pic>
      <p:sp>
        <p:nvSpPr>
          <p:cNvPr id="29" name="Rectangle 24">
            <a:extLst>
              <a:ext uri="{FF2B5EF4-FFF2-40B4-BE49-F238E27FC236}">
                <a16:creationId xmlns:a16="http://schemas.microsoft.com/office/drawing/2014/main" id="{6832F003-FCA6-4CFB-A2EA-308F3AA25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4420" y="4549143"/>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534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987</TotalTime>
  <Words>1863</Words>
  <Application>Microsoft Office PowerPoint</Application>
  <PresentationFormat>Szélesvásznú</PresentationFormat>
  <Paragraphs>92</Paragraphs>
  <Slides>19</Slides>
  <Notes>1</Notes>
  <HiddenSlides>0</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19</vt:i4>
      </vt:variant>
    </vt:vector>
  </HeadingPairs>
  <TitlesOfParts>
    <vt:vector size="24" baseType="lpstr">
      <vt:lpstr>Aptos</vt:lpstr>
      <vt:lpstr>Aptos Display</vt:lpstr>
      <vt:lpstr>Arial</vt:lpstr>
      <vt:lpstr>Calibri</vt:lpstr>
      <vt:lpstr>Office-téma</vt:lpstr>
      <vt:lpstr>PowerPoint-bemutató</vt:lpstr>
      <vt:lpstr>      CERED – SZEGED  ZÁRÓ</vt:lpstr>
      <vt:lpstr>A Symposion záródokumentumok üzenete 1991–2024</vt:lpstr>
      <vt:lpstr>Cserny szerint a Symposion : AZ EGYENLŐK VERSENGÉSE! </vt:lpstr>
      <vt:lpstr>1.   A művésztelepek - időrendben az      alapításoktól a 1990-ig   </vt:lpstr>
      <vt:lpstr>2.   1990-2017    Rendszerváltás utáni átmenet  </vt:lpstr>
      <vt:lpstr>3.  2023  -  2024 Kortárs korszak, </vt:lpstr>
      <vt:lpstr>4.  2026  …A  VÁLTOZÁS … </vt:lpstr>
      <vt:lpstr>Döntés előkészítők</vt:lpstr>
      <vt:lpstr>Nemzeti Kulturális Tanács átfogó megújítása</vt:lpstr>
      <vt:lpstr>Döntés előkészítők</vt:lpstr>
      <vt:lpstr>Glokális szemlélettel</vt:lpstr>
      <vt:lpstr>Nemzetközi szinten: </vt:lpstr>
      <vt:lpstr>A DIGITALIZÁCIÓ </vt:lpstr>
      <vt:lpstr>Dokumentálás</vt:lpstr>
      <vt:lpstr>A gyakorlati és az elméleti kutatás színterei</vt:lpstr>
      <vt:lpstr>A kiszámítható stabilitás előnyei</vt:lpstr>
      <vt:lpstr>Kreáció - rekreáció</vt:lpstr>
      <vt:lpstr>            CERED       SZEGED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Ágnes Péter</dc:creator>
  <cp:lastModifiedBy>Ágnes Péter</cp:lastModifiedBy>
  <cp:revision>15</cp:revision>
  <cp:lastPrinted>2026-02-10T11:25:19Z</cp:lastPrinted>
  <dcterms:created xsi:type="dcterms:W3CDTF">2026-02-09T13:31:32Z</dcterms:created>
  <dcterms:modified xsi:type="dcterms:W3CDTF">2026-04-19T12:41:22Z</dcterms:modified>
</cp:coreProperties>
</file>