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  <p:sldId id="275" r:id="rId10"/>
    <p:sldId id="269" r:id="rId11"/>
    <p:sldId id="270" r:id="rId12"/>
    <p:sldId id="264" r:id="rId13"/>
    <p:sldId id="265" r:id="rId14"/>
    <p:sldId id="266" r:id="rId15"/>
    <p:sldId id="267" r:id="rId16"/>
    <p:sldId id="271" r:id="rId17"/>
    <p:sldId id="268" r:id="rId18"/>
    <p:sldId id="272" r:id="rId19"/>
    <p:sldId id="276" r:id="rId20"/>
    <p:sldId id="277" r:id="rId21"/>
    <p:sldId id="273" r:id="rId22"/>
    <p:sldId id="274" r:id="rId23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974" y="3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18B0-88D4-4821-851C-A324C7AADB92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9971-06CB-4751-840D-9B41ABE2A07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73278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18B0-88D4-4821-851C-A324C7AADB92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9971-06CB-4751-840D-9B41ABE2A07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65897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18B0-88D4-4821-851C-A324C7AADB92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9971-06CB-4751-840D-9B41ABE2A07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76602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18B0-88D4-4821-851C-A324C7AADB92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9971-06CB-4751-840D-9B41ABE2A07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12391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18B0-88D4-4821-851C-A324C7AADB92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9971-06CB-4751-840D-9B41ABE2A07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20575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18B0-88D4-4821-851C-A324C7AADB92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9971-06CB-4751-840D-9B41ABE2A07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38027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18B0-88D4-4821-851C-A324C7AADB92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9971-06CB-4751-840D-9B41ABE2A07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96645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18B0-88D4-4821-851C-A324C7AADB92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9971-06CB-4751-840D-9B41ABE2A07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36467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18B0-88D4-4821-851C-A324C7AADB92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9971-06CB-4751-840D-9B41ABE2A07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78526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18B0-88D4-4821-851C-A324C7AADB92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9971-06CB-4751-840D-9B41ABE2A07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9254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18B0-88D4-4821-851C-A324C7AADB92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9971-06CB-4751-840D-9B41ABE2A07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33637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418B0-88D4-4821-851C-A324C7AADB92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29971-06CB-4751-840D-9B41ABE2A07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21875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1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75" y="484322"/>
            <a:ext cx="12194575" cy="58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96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655" y="10115"/>
            <a:ext cx="9889122" cy="6847885"/>
          </a:xfrm>
          <a:prstGeom prst="rect">
            <a:avLst/>
          </a:prstGeom>
        </p:spPr>
      </p:pic>
      <p:cxnSp>
        <p:nvCxnSpPr>
          <p:cNvPr id="4" name="Egyenes összekötő 3"/>
          <p:cNvCxnSpPr/>
          <p:nvPr/>
        </p:nvCxnSpPr>
        <p:spPr>
          <a:xfrm flipH="1">
            <a:off x="3752491" y="4451230"/>
            <a:ext cx="2794959" cy="715993"/>
          </a:xfrm>
          <a:prstGeom prst="line">
            <a:avLst/>
          </a:prstGeom>
          <a:ln w="38100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Egyenes összekötő 4"/>
          <p:cNvCxnSpPr/>
          <p:nvPr/>
        </p:nvCxnSpPr>
        <p:spPr>
          <a:xfrm>
            <a:off x="1078302" y="4563374"/>
            <a:ext cx="2674189" cy="603849"/>
          </a:xfrm>
          <a:prstGeom prst="line">
            <a:avLst/>
          </a:prstGeom>
          <a:ln w="38100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gyenes összekötő 10"/>
          <p:cNvCxnSpPr/>
          <p:nvPr/>
        </p:nvCxnSpPr>
        <p:spPr>
          <a:xfrm>
            <a:off x="3907766" y="4183811"/>
            <a:ext cx="2579298" cy="267419"/>
          </a:xfrm>
          <a:prstGeom prst="line">
            <a:avLst/>
          </a:prstGeom>
          <a:ln w="38100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gyenes összekötő 15"/>
          <p:cNvCxnSpPr/>
          <p:nvPr/>
        </p:nvCxnSpPr>
        <p:spPr>
          <a:xfrm flipV="1">
            <a:off x="1155940" y="4183811"/>
            <a:ext cx="2751826" cy="379564"/>
          </a:xfrm>
          <a:prstGeom prst="line">
            <a:avLst/>
          </a:prstGeom>
          <a:ln w="38100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Kép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9961" y="1442201"/>
            <a:ext cx="2401933" cy="320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745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3352" y="4284"/>
            <a:ext cx="13098703" cy="684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72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96247" y="-191005"/>
            <a:ext cx="13384493" cy="7240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776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9115" y="-391058"/>
            <a:ext cx="13470230" cy="764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23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8115" y="-248163"/>
            <a:ext cx="13108229" cy="73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55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513" y="1274552"/>
            <a:ext cx="6015487" cy="3383712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6710"/>
            <a:ext cx="6011651" cy="3381554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6176513" y="5022724"/>
            <a:ext cx="6202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chemeClr val="accent6">
                    <a:lumMod val="50000"/>
                  </a:schemeClr>
                </a:solidFill>
                <a:latin typeface="Dosis" pitchFamily="2" charset="-18"/>
              </a:rPr>
              <a:t>Kiállító–és előadótér</a:t>
            </a:r>
            <a:endParaRPr lang="hu-HU" sz="2800" dirty="0">
              <a:solidFill>
                <a:schemeClr val="accent6">
                  <a:lumMod val="50000"/>
                </a:schemeClr>
              </a:solidFill>
              <a:latin typeface="Dosis" pitchFamily="2" charset="-18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307675" y="5022724"/>
            <a:ext cx="6202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chemeClr val="accent6">
                    <a:lumMod val="50000"/>
                  </a:schemeClr>
                </a:solidFill>
                <a:latin typeface="Dosis" pitchFamily="2" charset="-18"/>
              </a:rPr>
              <a:t>Cered, Kortárs Pajta</a:t>
            </a:r>
            <a:endParaRPr lang="hu-HU" sz="2800" dirty="0">
              <a:solidFill>
                <a:schemeClr val="accent6">
                  <a:lumMod val="50000"/>
                </a:schemeClr>
              </a:solidFill>
              <a:latin typeface="Dosis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619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99" y="81691"/>
            <a:ext cx="10673655" cy="671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71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815" y="462225"/>
            <a:ext cx="8954219" cy="5766812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9592574" y="462225"/>
            <a:ext cx="202811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>
                <a:solidFill>
                  <a:schemeClr val="accent6">
                    <a:lumMod val="50000"/>
                  </a:schemeClr>
                </a:solidFill>
                <a:latin typeface="Dosis" pitchFamily="2" charset="-18"/>
              </a:rPr>
              <a:t>Cered</a:t>
            </a:r>
          </a:p>
          <a:p>
            <a:r>
              <a:rPr lang="hu-HU" sz="3200" dirty="0" err="1" smtClean="0">
                <a:solidFill>
                  <a:schemeClr val="accent6">
                    <a:lumMod val="50000"/>
                  </a:schemeClr>
                </a:solidFill>
                <a:latin typeface="Dosis" pitchFamily="2" charset="-18"/>
              </a:rPr>
              <a:t>ArtComplex</a:t>
            </a:r>
            <a:endParaRPr lang="hu-HU" sz="3200" dirty="0">
              <a:solidFill>
                <a:schemeClr val="accent6">
                  <a:lumMod val="50000"/>
                </a:schemeClr>
              </a:solidFill>
              <a:latin typeface="Dosis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22962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839" y="430359"/>
            <a:ext cx="6782784" cy="6194727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8623" y="95773"/>
            <a:ext cx="4341150" cy="3216770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 rotWithShape="1">
          <a:blip r:embed="rId4"/>
          <a:srcRect t="9160"/>
          <a:stretch/>
        </p:blipFill>
        <p:spPr>
          <a:xfrm>
            <a:off x="7168623" y="3449643"/>
            <a:ext cx="4359000" cy="3038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64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728" y="313569"/>
            <a:ext cx="9883586" cy="630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07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408" y="336042"/>
            <a:ext cx="9945147" cy="6366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29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2" y="-62400"/>
            <a:ext cx="12184175" cy="698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92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1" y="399627"/>
            <a:ext cx="12127017" cy="605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18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/>
          <a:srcRect l="4946" t="2626" r="1323" b="6709"/>
          <a:stretch/>
        </p:blipFill>
        <p:spPr>
          <a:xfrm>
            <a:off x="477079" y="362110"/>
            <a:ext cx="4172559" cy="6403628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487" y="118298"/>
            <a:ext cx="6521271" cy="2997051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 rotWithShape="1">
          <a:blip r:embed="rId4"/>
          <a:srcRect l="532" t="11956" r="-532" b="10935"/>
          <a:stretch/>
        </p:blipFill>
        <p:spPr>
          <a:xfrm>
            <a:off x="5072631" y="3115349"/>
            <a:ext cx="7021603" cy="342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83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969"/>
            <a:ext cx="8849960" cy="671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60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1314" y="203392"/>
            <a:ext cx="6230686" cy="6430321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207" y="203392"/>
            <a:ext cx="5616130" cy="3374525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07" y="3577917"/>
            <a:ext cx="5616130" cy="297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90" y="361747"/>
            <a:ext cx="11964838" cy="5743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24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églalap 5"/>
          <p:cNvSpPr/>
          <p:nvPr/>
        </p:nvSpPr>
        <p:spPr>
          <a:xfrm>
            <a:off x="8366760" y="0"/>
            <a:ext cx="3825240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39" y="198117"/>
            <a:ext cx="5554135" cy="3124201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996" y="198117"/>
            <a:ext cx="5447247" cy="3124201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996" y="3462250"/>
            <a:ext cx="5447247" cy="3064076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39" y="3462250"/>
            <a:ext cx="5561033" cy="3128081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11542788" y="198117"/>
            <a:ext cx="31393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solidFill>
                  <a:schemeClr val="bg1"/>
                </a:solidFill>
              </a:rPr>
              <a:t>NYÁRIKONYHA</a:t>
            </a:r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33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um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5037764"/>
              </p:ext>
            </p:extLst>
          </p:nvPr>
        </p:nvGraphicFramePr>
        <p:xfrm>
          <a:off x="-1137286" y="-217704"/>
          <a:ext cx="10596246" cy="7495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Acrobat Document" r:id="rId3" imgW="12831857" imgH="9075144" progId="Acrobat.Document.DC">
                  <p:embed/>
                </p:oleObj>
              </mc:Choice>
              <mc:Fallback>
                <p:oleObj name="Acrobat Document" r:id="rId3" imgW="12831857" imgH="9075144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137286" y="-217704"/>
                        <a:ext cx="10596246" cy="74953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églalap 2"/>
          <p:cNvSpPr/>
          <p:nvPr/>
        </p:nvSpPr>
        <p:spPr>
          <a:xfrm>
            <a:off x="8585200" y="0"/>
            <a:ext cx="3606800" cy="6858000"/>
          </a:xfrm>
          <a:prstGeom prst="rect">
            <a:avLst/>
          </a:prstGeom>
          <a:solidFill>
            <a:srgbClr val="7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8849360" y="198117"/>
            <a:ext cx="3007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solidFill>
                  <a:schemeClr val="bg1"/>
                </a:solidFill>
              </a:rPr>
              <a:t>SZOBRÁSZBÁZIS</a:t>
            </a:r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3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383" y="0"/>
            <a:ext cx="11254431" cy="6858000"/>
          </a:xfrm>
          <a:prstGeom prst="rect">
            <a:avLst/>
          </a:prstGeom>
        </p:spPr>
      </p:pic>
      <p:cxnSp>
        <p:nvCxnSpPr>
          <p:cNvPr id="3" name="Egyenes összekötő 2"/>
          <p:cNvCxnSpPr/>
          <p:nvPr/>
        </p:nvCxnSpPr>
        <p:spPr>
          <a:xfrm flipH="1">
            <a:off x="4865299" y="3821502"/>
            <a:ext cx="6883876" cy="2182484"/>
          </a:xfrm>
          <a:prstGeom prst="line">
            <a:avLst/>
          </a:prstGeom>
          <a:ln w="38100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Egyenes összekötő 3"/>
          <p:cNvCxnSpPr/>
          <p:nvPr/>
        </p:nvCxnSpPr>
        <p:spPr>
          <a:xfrm>
            <a:off x="431322" y="5287993"/>
            <a:ext cx="4433977" cy="715993"/>
          </a:xfrm>
          <a:prstGeom prst="line">
            <a:avLst/>
          </a:prstGeom>
          <a:ln w="38100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Egyenes összekötő 4"/>
          <p:cNvCxnSpPr/>
          <p:nvPr/>
        </p:nvCxnSpPr>
        <p:spPr>
          <a:xfrm flipV="1">
            <a:off x="1388853" y="491707"/>
            <a:ext cx="9152627" cy="431319"/>
          </a:xfrm>
          <a:prstGeom prst="line">
            <a:avLst/>
          </a:prstGeom>
          <a:ln w="38100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Egyenes összekötő 5"/>
          <p:cNvCxnSpPr/>
          <p:nvPr/>
        </p:nvCxnSpPr>
        <p:spPr>
          <a:xfrm flipV="1">
            <a:off x="0" y="923026"/>
            <a:ext cx="1319842" cy="1311217"/>
          </a:xfrm>
          <a:prstGeom prst="line">
            <a:avLst/>
          </a:prstGeom>
          <a:ln w="38100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gyenes összekötő 23"/>
          <p:cNvCxnSpPr/>
          <p:nvPr/>
        </p:nvCxnSpPr>
        <p:spPr>
          <a:xfrm flipH="1" flipV="1">
            <a:off x="10541480" y="491708"/>
            <a:ext cx="1207695" cy="3329794"/>
          </a:xfrm>
          <a:prstGeom prst="line">
            <a:avLst/>
          </a:prstGeom>
          <a:ln w="38100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1107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64" y="577970"/>
            <a:ext cx="11954183" cy="5650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05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10</Words>
  <Application>Microsoft Office PowerPoint</Application>
  <PresentationFormat>Szélesvásznú</PresentationFormat>
  <Paragraphs>6</Paragraphs>
  <Slides>22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Dosis</vt:lpstr>
      <vt:lpstr>Office-téma</vt:lpstr>
      <vt:lpstr>Adobe Acrobat Document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Dr. Németh Pál</dc:creator>
  <cp:lastModifiedBy>Dr. Németh Pál</cp:lastModifiedBy>
  <cp:revision>11</cp:revision>
  <dcterms:created xsi:type="dcterms:W3CDTF">2024-05-02T07:31:53Z</dcterms:created>
  <dcterms:modified xsi:type="dcterms:W3CDTF">2026-02-13T12:10:45Z</dcterms:modified>
</cp:coreProperties>
</file>