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sldIdLst>
    <p:sldId id="256" r:id="rId2"/>
    <p:sldId id="264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72" r:id="rId18"/>
    <p:sldId id="273" r:id="rId19"/>
    <p:sldId id="284" r:id="rId20"/>
    <p:sldId id="275" r:id="rId21"/>
    <p:sldId id="276" r:id="rId22"/>
    <p:sldId id="279" r:id="rId23"/>
    <p:sldId id="280" r:id="rId24"/>
    <p:sldId id="281" r:id="rId25"/>
    <p:sldId id="282" r:id="rId26"/>
    <p:sldId id="283" r:id="rId27"/>
    <p:sldId id="287" r:id="rId28"/>
    <p:sldId id="285" r:id="rId29"/>
    <p:sldId id="286" r:id="rId30"/>
    <p:sldId id="288" r:id="rId31"/>
    <p:sldId id="289" r:id="rId32"/>
    <p:sldId id="290" r:id="rId33"/>
    <p:sldId id="291" r:id="rId34"/>
    <p:sldId id="292" r:id="rId35"/>
    <p:sldId id="293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6" autoAdjust="0"/>
    <p:restoredTop sz="94660"/>
  </p:normalViewPr>
  <p:slideViewPr>
    <p:cSldViewPr snapToGrid="0">
      <p:cViewPr varScale="1">
        <p:scale>
          <a:sx n="71" d="100"/>
          <a:sy n="71" d="100"/>
        </p:scale>
        <p:origin x="27" y="32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3F8B3A-2255-4387-8F58-23C7F29BEA48}" type="datetimeFigureOut">
              <a:rPr lang="hu-HU" smtClean="0"/>
              <a:t>2026. 02. 13.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93CF35-B745-420F-9E3F-4F52CF0C725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73014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93CF35-B745-420F-9E3F-4F52CF0C7252}" type="slidenum">
              <a:rPr lang="hu-HU" smtClean="0"/>
              <a:t>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485262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93CF35-B745-420F-9E3F-4F52CF0C7252}" type="slidenum">
              <a:rPr lang="hu-HU" smtClean="0"/>
              <a:t>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0800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F452F-A926-45CA-8E2D-F9F964A78971}" type="datetimeFigureOut">
              <a:rPr lang="hu-HU" smtClean="0"/>
              <a:t>2026. 02. 13.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C269B-61CF-4C62-BD30-EA544446C7A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68152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F452F-A926-45CA-8E2D-F9F964A78971}" type="datetimeFigureOut">
              <a:rPr lang="hu-HU" smtClean="0"/>
              <a:t>2026. 02. 13.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C269B-61CF-4C62-BD30-EA544446C7A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53873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F452F-A926-45CA-8E2D-F9F964A78971}" type="datetimeFigureOut">
              <a:rPr lang="hu-HU" smtClean="0"/>
              <a:t>2026. 02. 13.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C269B-61CF-4C62-BD30-EA544446C7A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78220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F452F-A926-45CA-8E2D-F9F964A78971}" type="datetimeFigureOut">
              <a:rPr lang="hu-HU" smtClean="0"/>
              <a:t>2026. 02. 13.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C269B-61CF-4C62-BD30-EA544446C7A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6817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F452F-A926-45CA-8E2D-F9F964A78971}" type="datetimeFigureOut">
              <a:rPr lang="hu-HU" smtClean="0"/>
              <a:t>2026. 02. 13.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C269B-61CF-4C62-BD30-EA544446C7A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81159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F452F-A926-45CA-8E2D-F9F964A78971}" type="datetimeFigureOut">
              <a:rPr lang="hu-HU" smtClean="0"/>
              <a:t>2026. 02. 13.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C269B-61CF-4C62-BD30-EA544446C7A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33773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F452F-A926-45CA-8E2D-F9F964A78971}" type="datetimeFigureOut">
              <a:rPr lang="hu-HU" smtClean="0"/>
              <a:t>2026. 02. 13.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C269B-61CF-4C62-BD30-EA544446C7A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23159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F452F-A926-45CA-8E2D-F9F964A78971}" type="datetimeFigureOut">
              <a:rPr lang="hu-HU" smtClean="0"/>
              <a:t>2026. 02. 13.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C269B-61CF-4C62-BD30-EA544446C7A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00389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F452F-A926-45CA-8E2D-F9F964A78971}" type="datetimeFigureOut">
              <a:rPr lang="hu-HU" smtClean="0"/>
              <a:t>2026. 02. 13.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C269B-61CF-4C62-BD30-EA544446C7A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21346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F452F-A926-45CA-8E2D-F9F964A78971}" type="datetimeFigureOut">
              <a:rPr lang="hu-HU" smtClean="0"/>
              <a:t>2026. 02. 13.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C269B-61CF-4C62-BD30-EA544446C7A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83743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F452F-A926-45CA-8E2D-F9F964A78971}" type="datetimeFigureOut">
              <a:rPr lang="hu-HU" smtClean="0"/>
              <a:t>2026. 02. 13.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C269B-61CF-4C62-BD30-EA544446C7A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30184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8F452F-A926-45CA-8E2D-F9F964A78971}" type="datetimeFigureOut">
              <a:rPr lang="hu-HU" smtClean="0"/>
              <a:t>2026. 02. 13.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C269B-61CF-4C62-BD30-EA544446C7A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9046765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5BA5D22-51DC-14BF-BD2B-340C05391C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83628"/>
            <a:ext cx="9144000" cy="3787688"/>
          </a:xfrm>
        </p:spPr>
        <p:txBody>
          <a:bodyPr>
            <a:normAutofit/>
          </a:bodyPr>
          <a:lstStyle/>
          <a:p>
            <a:r>
              <a:rPr lang="hu-HU" dirty="0"/>
              <a:t>Egyéniség a közösségben</a:t>
            </a:r>
            <a:br>
              <a:rPr lang="hu-HU" dirty="0"/>
            </a:br>
            <a:r>
              <a:rPr lang="hu-HU" dirty="0"/>
              <a:t>A művésztelep, mint állandó inspirációforrás</a:t>
            </a:r>
            <a:br>
              <a:rPr lang="hu-HU" dirty="0"/>
            </a:br>
            <a:r>
              <a:rPr lang="hu-HU" sz="2500" dirty="0"/>
              <a:t>Előadó: Verebes György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39CE3D48-9070-B4C2-DB83-DE0E465724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8977" y="5285606"/>
            <a:ext cx="3914046" cy="1088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1149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B6FE1E82-0EDA-E69F-15BA-BEB5C551C0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848"/>
            <a:ext cx="10569388" cy="6878848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7117AE97-C77E-E95E-7559-F5D95B8F67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9388" y="6377167"/>
            <a:ext cx="1511029" cy="42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2617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88FE927-ECF2-8B42-509E-57491800B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12677065-B292-C5E4-941F-3B486A1977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3882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823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D466FC7-40AF-B47B-CA81-3EF5FB9B0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DA7622F2-DC7D-A3EF-A6B3-CE9603415A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655"/>
            <a:ext cx="12192001" cy="6850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574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0FB6736C-850F-A7D5-A7E7-B19163AF6C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86999" cy="6858000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9315DFD3-1483-63EA-AE14-6ACF301C69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5429" y="6370444"/>
            <a:ext cx="1511029" cy="42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3236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D4A82091-CD13-58CB-113B-FDE7EC40CC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77683" cy="6858000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C1BE35D6-85CD-9CE1-5109-A014306819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8705" y="6350273"/>
            <a:ext cx="1511029" cy="42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0102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93C69D0-D471-5672-43C1-7B6AE767D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B368C779-E8A7-A7B1-B2B4-14B792E6B4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484"/>
            <a:ext cx="10293724" cy="6862483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26863B92-9932-D914-22A8-4354DD0788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5259" y="6282714"/>
            <a:ext cx="1511029" cy="42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4129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00DE8CD0-D09B-EB3A-66BF-9744CDF637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65" y="3082"/>
            <a:ext cx="10356109" cy="6854918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0DE16E6C-097B-5DD8-E909-8D21D66B69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3906" y="6323379"/>
            <a:ext cx="1511029" cy="42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3265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44548343-3EB6-00A7-878F-904890FBB6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86999" cy="6858000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CC683BF0-31B6-A9FF-06E9-81D0BD9892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2494" y="6330102"/>
            <a:ext cx="1511029" cy="42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2895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D9B9D0-4F08-7BE1-1EE2-9952185F8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>
            <a:extLst>
              <a:ext uri="{FF2B5EF4-FFF2-40B4-BE49-F238E27FC236}">
                <a16:creationId xmlns:a16="http://schemas.microsoft.com/office/drawing/2014/main" id="{EBAE5E5D-FBC6-5EFB-32D2-F06AB6E945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30110350-97BA-2A8B-71F0-23D87313D7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27847"/>
            <a:ext cx="12192000" cy="7994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3741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DA7F43B-38EA-A022-08F7-AFC386B75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0281E587-56E9-263F-6D13-9C769ECCBB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22638"/>
            <a:ext cx="12192001" cy="7950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4984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C587AD4-3FE2-09A2-4DB0-B95B62218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619BE047-F1BC-874E-59AB-A73C6B0E1E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62"/>
            <a:ext cx="12191999" cy="6854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7192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F11286-5EF5-12A0-DECA-965403C28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Tartalom helye 10">
            <a:extLst>
              <a:ext uri="{FF2B5EF4-FFF2-40B4-BE49-F238E27FC236}">
                <a16:creationId xmlns:a16="http://schemas.microsoft.com/office/drawing/2014/main" id="{20F3B42C-D3D8-3C61-D2F9-5FE4CFC8F5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11782"/>
            <a:ext cx="12192000" cy="749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5162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6DC5AC7-458D-F072-A6A5-65A93A9A4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2660D13B-49C5-D5C7-B536-37DA565F04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11782"/>
            <a:ext cx="12192000" cy="7335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3745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EE8495CB-E80B-220B-86BF-7329CF4ABF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86999" cy="6858000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F60475C9-21BF-C666-9A9B-B745C2B5FA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1812" y="6289762"/>
            <a:ext cx="1511029" cy="42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1343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D4D25643-2A95-BB16-3591-118E48C363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9"/>
            <a:ext cx="4571258" cy="6857651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ABD91E52-73C3-53AA-42E6-8B53E52974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7170" y="6195632"/>
            <a:ext cx="1511029" cy="42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0529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9E71E258-F1E9-CF8C-1C40-80DFC97342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87001" cy="6858000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7AE7D090-E0A7-DB92-1C88-DAC1D206BE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8285" y="6282714"/>
            <a:ext cx="1511029" cy="42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7821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0464C32A-5151-DE7F-4D82-D605C5C318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85984" cy="6858000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56F632AD-715A-A783-A136-D5861E42FA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1812" y="6289762"/>
            <a:ext cx="1511029" cy="42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3022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0C76C5D-FED3-E09E-4AFF-6F5F45E66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94543933-5B6B-5BAB-91FC-40BCBCA47A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80504" cy="6858000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621178B6-FB69-FF51-610E-0E5EFA7BF7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1812" y="6289762"/>
            <a:ext cx="1511029" cy="42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7296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F36E36A4-EC35-F961-52EC-76DDC76C28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0289511" cy="6858000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0984E750-677C-B423-2DD2-500D41B8FD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9047" y="6336827"/>
            <a:ext cx="1511029" cy="42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4773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artalom helye 5">
            <a:extLst>
              <a:ext uri="{FF2B5EF4-FFF2-40B4-BE49-F238E27FC236}">
                <a16:creationId xmlns:a16="http://schemas.microsoft.com/office/drawing/2014/main" id="{F3431C53-D3F0-7E91-54DC-83055078A5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0289511" cy="6858000"/>
          </a:xfrm>
          <a:prstGeom prst="rect">
            <a:avLst/>
          </a:prstGeom>
        </p:spPr>
      </p:pic>
      <p:pic>
        <p:nvPicPr>
          <p:cNvPr id="4" name="Kép 3">
            <a:extLst>
              <a:ext uri="{FF2B5EF4-FFF2-40B4-BE49-F238E27FC236}">
                <a16:creationId xmlns:a16="http://schemas.microsoft.com/office/drawing/2014/main" id="{49429124-3593-38F0-0E4A-4BA8910A10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1812" y="6289762"/>
            <a:ext cx="1511029" cy="42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8971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C8AB7AE2-4B60-8AC5-FD6F-94EE57BB52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0281979" cy="6858000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D63D2C8F-6CBA-1623-4150-9D68E1818B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9047" y="6336827"/>
            <a:ext cx="1511029" cy="42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6168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8E6E19E6-4B2C-7338-57FA-DDEF4EC367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0281979" cy="6858000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F4AB4C88-1CAE-356D-A887-0423ECF817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9047" y="6336827"/>
            <a:ext cx="1511029" cy="42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8545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7975FEC3-7205-C4D3-40F5-FAF609C8DD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0289511" cy="6858000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AB490CE9-C139-B829-22D2-CD2FADC169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9047" y="6336827"/>
            <a:ext cx="1511029" cy="42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5646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8C7AEC87-3984-D0EB-89F4-F9330C3DE8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0289511" cy="6858000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2683BC7E-6601-4C18-6806-16F1D3133D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9047" y="6336827"/>
            <a:ext cx="1511029" cy="42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6553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84BFCD3-1214-A975-A087-7E1BEDA9C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BD47B7D0-404E-FD2D-9EDA-CA0C277DE9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0289511" cy="6858000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BEC7A5A8-3615-3F71-BB5F-A3FD354AD4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9047" y="6336827"/>
            <a:ext cx="1511029" cy="42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3697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5082CF12-0920-2714-B339-1FAD13BD49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65276" cy="6849588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619B1DD1-2E98-DA8F-9EDB-485DB76945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9047" y="6336827"/>
            <a:ext cx="1511029" cy="42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2906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A779A50-6BED-E6EF-F76D-234B6DD6D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9F75045C-FA7C-9385-3758-6F834EB939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61714"/>
            <a:ext cx="10382105" cy="6919714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E1B58D98-CF57-E0D4-1F3D-798329EC1D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9047" y="6336827"/>
            <a:ext cx="1511029" cy="42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9048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D19EA65E-ED09-BBA3-2982-4553070AA1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0883" cy="6858000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653790D0-57BD-531F-EE2A-4DA43FAB1B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1812" y="6282714"/>
            <a:ext cx="1511029" cy="42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0972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FBAD9F4-E6D6-846E-0DD2-F65B6DD7B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99E5C29F-66BB-A5E5-038F-864CD06377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91702" cy="6858000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14E57B2C-E69D-234E-583A-D3417C3130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1812" y="6282714"/>
            <a:ext cx="1511029" cy="42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3616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7AA223A2-9DDF-B85B-EF22-021D56CB86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91703" cy="6858000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EB03D31E-500C-C5CF-D766-E27A602096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1812" y="6282714"/>
            <a:ext cx="1511029" cy="42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9115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CE255A5F-3498-28C1-3D47-31D7F4AF1A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0291703" cy="6858000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4146A0AF-9176-0716-3C68-A2A8F4B321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1812" y="6282714"/>
            <a:ext cx="1511029" cy="42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7742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73CACE20-81DB-C15B-4436-42232997A6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0293724" cy="6862483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CAD155DD-B671-DD6D-9492-FD82FC7158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1812" y="6282714"/>
            <a:ext cx="1511029" cy="42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2429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561628C5-D54D-27D3-2307-6E3331CF8A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93724" cy="6862482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7083B98D-82DF-EB8B-3448-2544A149DC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1812" y="6282714"/>
            <a:ext cx="1511029" cy="42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4471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45D271E-C4F0-CEDD-9E41-6C03B2752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7852" y="2470383"/>
            <a:ext cx="10515600" cy="1325563"/>
          </a:xfrm>
        </p:spPr>
        <p:txBody>
          <a:bodyPr/>
          <a:lstStyle/>
          <a:p>
            <a:r>
              <a:rPr lang="hu-HU" dirty="0"/>
              <a:t>KÖSZÖNÖM A FIGYELMET!</a:t>
            </a:r>
          </a:p>
        </p:txBody>
      </p:sp>
    </p:spTree>
    <p:extLst>
      <p:ext uri="{BB962C8B-B14F-4D97-AF65-F5344CB8AC3E}">
        <p14:creationId xmlns:p14="http://schemas.microsoft.com/office/powerpoint/2010/main" val="25422036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é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67</TotalTime>
  <Words>21</Words>
  <Application>Microsoft Office PowerPoint</Application>
  <PresentationFormat>Szélesvásznú</PresentationFormat>
  <Paragraphs>4</Paragraphs>
  <Slides>35</Slides>
  <Notes>2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35</vt:i4>
      </vt:variant>
    </vt:vector>
  </HeadingPairs>
  <TitlesOfParts>
    <vt:vector size="39" baseType="lpstr">
      <vt:lpstr>Arial</vt:lpstr>
      <vt:lpstr>Calibri</vt:lpstr>
      <vt:lpstr>Calibri Light</vt:lpstr>
      <vt:lpstr>Office-téma</vt:lpstr>
      <vt:lpstr>Egyéniség a közösségben A művésztelep, mint állandó inspirációforrás Előadó: Verebes György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KÖSZÖNÖM A FIGYELMET!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Edit Verebes-Nagy</dc:creator>
  <cp:lastModifiedBy>Edit Verebes-Nagy</cp:lastModifiedBy>
  <cp:revision>5</cp:revision>
  <dcterms:created xsi:type="dcterms:W3CDTF">2026-02-13T11:35:13Z</dcterms:created>
  <dcterms:modified xsi:type="dcterms:W3CDTF">2026-02-13T12:42:15Z</dcterms:modified>
</cp:coreProperties>
</file>