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89212" y="2588491"/>
            <a:ext cx="8915399" cy="2262781"/>
          </a:xfrm>
        </p:spPr>
        <p:txBody>
          <a:bodyPr/>
          <a:lstStyle/>
          <a:p>
            <a:r>
              <a:rPr lang="hu-HU" dirty="0" smtClean="0"/>
              <a:t>Grafika és szobrászat a Bakonyban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89212" y="4999052"/>
            <a:ext cx="8915399" cy="1126283"/>
          </a:xfrm>
        </p:spPr>
        <p:txBody>
          <a:bodyPr/>
          <a:lstStyle/>
          <a:p>
            <a:r>
              <a:rPr lang="hu-HU" dirty="0" smtClean="0"/>
              <a:t>Közösség és alkotó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292" y="461818"/>
            <a:ext cx="2655453" cy="2655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3052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Közösség és alkotó, Magyarpolány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649" y="2382528"/>
            <a:ext cx="4313237" cy="3032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65" y="2382528"/>
            <a:ext cx="4424809" cy="294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zövegdoboz 6"/>
          <p:cNvSpPr txBox="1"/>
          <p:nvPr/>
        </p:nvSpPr>
        <p:spPr>
          <a:xfrm>
            <a:off x="2173432" y="5708134"/>
            <a:ext cx="392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/>
              <a:t>Kálvária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7832437" y="5708134"/>
            <a:ext cx="334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/>
              <a:t>Téli Petőfi utca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02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 smtClean="0"/>
              <a:t>Magyarpolányi</a:t>
            </a:r>
            <a:r>
              <a:rPr lang="hu-HU" dirty="0" smtClean="0"/>
              <a:t> Nemzetközi Művésztelep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959" y="2278757"/>
            <a:ext cx="4144096" cy="3120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67" y="2367536"/>
            <a:ext cx="4596228" cy="3044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zövegdoboz 6"/>
          <p:cNvSpPr txBox="1"/>
          <p:nvPr/>
        </p:nvSpPr>
        <p:spPr>
          <a:xfrm>
            <a:off x="2152073" y="5680424"/>
            <a:ext cx="3999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/>
              <a:t>Tájház- belső udvar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7551448" y="5671186"/>
            <a:ext cx="395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smtClean="0"/>
              <a:t>Tájház-belső udvar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7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Művésztelepünk céljai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592923" y="1762818"/>
            <a:ext cx="8611105" cy="4165015"/>
          </a:xfrm>
        </p:spPr>
        <p:txBody>
          <a:bodyPr>
            <a:normAutofit/>
          </a:bodyPr>
          <a:lstStyle/>
          <a:p>
            <a:r>
              <a:rPr lang="hu-HU" sz="3600" dirty="0"/>
              <a:t>Művészek folyamatos </a:t>
            </a:r>
            <a:r>
              <a:rPr lang="hu-HU" sz="3600" dirty="0" smtClean="0"/>
              <a:t>jelenléte</a:t>
            </a:r>
          </a:p>
          <a:p>
            <a:r>
              <a:rPr lang="hu-HU" sz="3600" dirty="0"/>
              <a:t>Művészi alkotások /EKF </a:t>
            </a:r>
            <a:r>
              <a:rPr lang="hu-HU" sz="3600" dirty="0" smtClean="0"/>
              <a:t>2022-2023</a:t>
            </a:r>
          </a:p>
          <a:p>
            <a:r>
              <a:rPr lang="hu-HU" sz="3600" dirty="0"/>
              <a:t>Település jó hírének </a:t>
            </a:r>
            <a:r>
              <a:rPr lang="hu-HU" sz="3600" dirty="0" smtClean="0"/>
              <a:t>terjesztése</a:t>
            </a:r>
          </a:p>
          <a:p>
            <a:r>
              <a:rPr lang="hu-HU" sz="3600" dirty="0" smtClean="0"/>
              <a:t>Közösségépítés</a:t>
            </a:r>
          </a:p>
          <a:p>
            <a:r>
              <a:rPr lang="hu-HU" sz="3600" dirty="0"/>
              <a:t>Értékőrzés</a:t>
            </a:r>
          </a:p>
          <a:p>
            <a:pPr marL="0" indent="0">
              <a:buNone/>
            </a:pPr>
            <a:endParaRPr lang="hu-HU" sz="2800" dirty="0"/>
          </a:p>
          <a:p>
            <a:endParaRPr lang="hu-HU" sz="2800" dirty="0"/>
          </a:p>
          <a:p>
            <a:endParaRPr lang="hu-HU" sz="2800" dirty="0" smtClean="0"/>
          </a:p>
          <a:p>
            <a:endParaRPr lang="hu-HU" sz="2800" dirty="0"/>
          </a:p>
          <a:p>
            <a:endParaRPr lang="hu-HU" sz="2800" dirty="0" smtClean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59734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Művésztelepünk céljai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7" y="2447636"/>
            <a:ext cx="5088139" cy="2862077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59475" y="2246295"/>
            <a:ext cx="4751870" cy="377762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Szellemi alkotóműhely</a:t>
            </a:r>
          </a:p>
          <a:p>
            <a:r>
              <a:rPr lang="hu-HU" sz="2800" dirty="0" smtClean="0"/>
              <a:t>Edukáció</a:t>
            </a:r>
          </a:p>
          <a:p>
            <a:r>
              <a:rPr lang="hu-HU" sz="2800" dirty="0" smtClean="0"/>
              <a:t>Tapasztalatátadás</a:t>
            </a:r>
          </a:p>
          <a:p>
            <a:r>
              <a:rPr lang="hu-HU" sz="2800" dirty="0" smtClean="0"/>
              <a:t>Pályakezdők támogatása</a:t>
            </a:r>
          </a:p>
          <a:p>
            <a:r>
              <a:rPr lang="hu-HU" sz="2800" dirty="0" smtClean="0"/>
              <a:t>Kortás művészeti gyűjtemény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57193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45" y="329145"/>
            <a:ext cx="2172369" cy="21723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bevelB w="165100" prst="coolSlant"/>
            <a:contourClr>
              <a:srgbClr val="C0C0C0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340" y="3482109"/>
            <a:ext cx="4205624" cy="315421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37142" y="329145"/>
            <a:ext cx="8911687" cy="1280890"/>
          </a:xfrm>
        </p:spPr>
        <p:txBody>
          <a:bodyPr/>
          <a:lstStyle/>
          <a:p>
            <a:r>
              <a:rPr lang="hu-HU" dirty="0" smtClean="0"/>
              <a:t>GRAFIKAI TELEPÜNK</a:t>
            </a:r>
            <a:br>
              <a:rPr lang="hu-HU" dirty="0" smtClean="0"/>
            </a:br>
            <a:r>
              <a:rPr lang="hu-HU" dirty="0" smtClean="0"/>
              <a:t>43 éves az Ajkai Grafikai Műhely</a:t>
            </a:r>
            <a:endParaRPr lang="hu-HU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69" y="1905000"/>
            <a:ext cx="3731820" cy="2798618"/>
          </a:xfrm>
        </p:spPr>
      </p:pic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8" y="3971637"/>
            <a:ext cx="4118712" cy="2784763"/>
          </a:xfrm>
        </p:spPr>
      </p:pic>
    </p:spTree>
    <p:extLst>
      <p:ext uri="{BB962C8B-B14F-4D97-AF65-F5344CB8AC3E}">
        <p14:creationId xmlns:p14="http://schemas.microsoft.com/office/powerpoint/2010/main" val="8308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53310" y="513274"/>
            <a:ext cx="9947564" cy="1280890"/>
          </a:xfrm>
        </p:spPr>
        <p:txBody>
          <a:bodyPr>
            <a:normAutofit fontScale="90000"/>
          </a:bodyPr>
          <a:lstStyle/>
          <a:p>
            <a:r>
              <a:rPr lang="hu-HU" sz="4000" dirty="0" smtClean="0"/>
              <a:t>10 éves a Szobrásztelep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3200" dirty="0" smtClean="0"/>
              <a:t>Vezetője: Dienes Attila Munkácsy-díjas szobrászművész</a:t>
            </a:r>
            <a:endParaRPr lang="hu-HU" sz="320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7" y="1794164"/>
            <a:ext cx="3288944" cy="3578436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739" y="1794164"/>
            <a:ext cx="4313238" cy="2247180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55" y="2508107"/>
            <a:ext cx="4595000" cy="258668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441" y="3801450"/>
            <a:ext cx="3592945" cy="291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8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2776" y="203200"/>
            <a:ext cx="11025188" cy="311704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Veszprém Európa Kulturális Fővárosa</a:t>
            </a:r>
            <a:br>
              <a:rPr lang="hu-HU" dirty="0" smtClean="0"/>
            </a:br>
            <a:r>
              <a:rPr lang="hu-HU" dirty="0" smtClean="0"/>
              <a:t>„</a:t>
            </a:r>
            <a:r>
              <a:rPr lang="hu-HU" dirty="0" err="1" smtClean="0"/>
              <a:t>Kultháló</a:t>
            </a:r>
            <a:r>
              <a:rPr lang="hu-HU" dirty="0" smtClean="0"/>
              <a:t>”</a:t>
            </a:r>
            <a:br>
              <a:rPr lang="hu-HU" dirty="0" smtClean="0"/>
            </a:br>
            <a:r>
              <a:rPr lang="hu-HU" sz="3600" dirty="0" smtClean="0"/>
              <a:t>„KOR-TÁRS” A MŰVÉSZETEKBEN</a:t>
            </a:r>
            <a:br>
              <a:rPr lang="hu-HU" sz="3600" dirty="0" smtClean="0"/>
            </a:br>
            <a:r>
              <a:rPr lang="hu-HU" sz="3600" dirty="0" smtClean="0"/>
              <a:t>programsorozat</a:t>
            </a:r>
            <a:br>
              <a:rPr lang="hu-HU" sz="3600" dirty="0" smtClean="0"/>
            </a:br>
            <a:r>
              <a:rPr lang="hu-HU" sz="3600" dirty="0" smtClean="0"/>
              <a:t>2022-2023</a:t>
            </a:r>
            <a:r>
              <a:rPr lang="hu-HU" dirty="0" smtClean="0"/>
              <a:t>.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4387273" y="6469356"/>
            <a:ext cx="641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ART-STREET  kiállítás</a:t>
            </a:r>
            <a:endParaRPr lang="hu-HU" sz="2400" dirty="0"/>
          </a:p>
        </p:txBody>
      </p:sp>
      <p:grpSp>
        <p:nvGrpSpPr>
          <p:cNvPr id="11" name="Csoportba foglalás 10"/>
          <p:cNvGrpSpPr/>
          <p:nvPr/>
        </p:nvGrpSpPr>
        <p:grpSpPr>
          <a:xfrm>
            <a:off x="366375" y="1945849"/>
            <a:ext cx="3643161" cy="3703712"/>
            <a:chOff x="420840" y="2281290"/>
            <a:chExt cx="3643161" cy="3703712"/>
          </a:xfrm>
        </p:grpSpPr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527" y="2281290"/>
              <a:ext cx="3599474" cy="2699605"/>
            </a:xfrm>
            <a:prstGeom prst="rect">
              <a:avLst/>
            </a:prstGeom>
          </p:spPr>
        </p:pic>
        <p:sp>
          <p:nvSpPr>
            <p:cNvPr id="8" name="Szövegdoboz 7"/>
            <p:cNvSpPr txBox="1"/>
            <p:nvPr/>
          </p:nvSpPr>
          <p:spPr>
            <a:xfrm>
              <a:off x="420840" y="5061672"/>
              <a:ext cx="204744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u-HU" dirty="0"/>
                <a:t>Kortárs </a:t>
              </a:r>
              <a:r>
                <a:rPr lang="hu-HU" dirty="0" smtClean="0"/>
                <a:t>beavató színház                                                                                                      </a:t>
              </a:r>
              <a:endParaRPr lang="hu-HU" dirty="0"/>
            </a:p>
          </p:txBody>
        </p:sp>
      </p:grpSp>
      <p:grpSp>
        <p:nvGrpSpPr>
          <p:cNvPr id="12" name="Csoportba foglalás 11"/>
          <p:cNvGrpSpPr/>
          <p:nvPr/>
        </p:nvGrpSpPr>
        <p:grpSpPr>
          <a:xfrm>
            <a:off x="4132952" y="3797705"/>
            <a:ext cx="3727457" cy="2562195"/>
            <a:chOff x="4132952" y="3797705"/>
            <a:chExt cx="3727457" cy="2562195"/>
          </a:xfrm>
        </p:grpSpPr>
        <p:pic>
          <p:nvPicPr>
            <p:cNvPr id="7" name="Kép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952" y="4409774"/>
              <a:ext cx="3727457" cy="1950126"/>
            </a:xfrm>
            <a:prstGeom prst="rect">
              <a:avLst/>
            </a:prstGeom>
          </p:spPr>
        </p:pic>
        <p:sp>
          <p:nvSpPr>
            <p:cNvPr id="9" name="Szövegdoboz 8"/>
            <p:cNvSpPr txBox="1"/>
            <p:nvPr/>
          </p:nvSpPr>
          <p:spPr>
            <a:xfrm>
              <a:off x="5158987" y="3797705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Kortárs Film</a:t>
              </a:r>
              <a:endParaRPr lang="hu-HU" dirty="0"/>
            </a:p>
          </p:txBody>
        </p:sp>
      </p:grpSp>
      <p:grpSp>
        <p:nvGrpSpPr>
          <p:cNvPr id="13" name="Csoportba foglalás 12"/>
          <p:cNvGrpSpPr/>
          <p:nvPr/>
        </p:nvGrpSpPr>
        <p:grpSpPr>
          <a:xfrm>
            <a:off x="7951843" y="2189187"/>
            <a:ext cx="4240157" cy="3172495"/>
            <a:chOff x="7888966" y="2429270"/>
            <a:chExt cx="4240157" cy="3172495"/>
          </a:xfrm>
        </p:grpSpPr>
        <p:pic>
          <p:nvPicPr>
            <p:cNvPr id="6" name="Kép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966" y="2429270"/>
              <a:ext cx="3948603" cy="2632402"/>
            </a:xfrm>
            <a:prstGeom prst="rect">
              <a:avLst/>
            </a:prstGeom>
          </p:spPr>
        </p:pic>
        <p:sp>
          <p:nvSpPr>
            <p:cNvPr id="10" name="Szövegdoboz 9"/>
            <p:cNvSpPr txBox="1"/>
            <p:nvPr/>
          </p:nvSpPr>
          <p:spPr>
            <a:xfrm>
              <a:off x="9483968" y="5232433"/>
              <a:ext cx="264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Művészetpedagógia</a:t>
              </a:r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108176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9433" y="374728"/>
            <a:ext cx="8911687" cy="1280890"/>
          </a:xfrm>
        </p:spPr>
        <p:txBody>
          <a:bodyPr/>
          <a:lstStyle/>
          <a:p>
            <a:r>
              <a:rPr lang="hu-HU" dirty="0" smtClean="0"/>
              <a:t>NEMZETKÖZI KAPCSOLATAINK</a:t>
            </a:r>
            <a:endParaRPr lang="hu-HU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55" y="1219200"/>
            <a:ext cx="4132386" cy="2835849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55" y="4168617"/>
            <a:ext cx="4498822" cy="2516909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895925" y="1655617"/>
            <a:ext cx="54771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ROVANIEMI /Finnország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TALLIN /Észt Grafikusművészek Szövetsége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VICENZA /Olaszország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KASSA /Szlovákia</a:t>
            </a:r>
          </a:p>
          <a:p>
            <a:r>
              <a:rPr lang="hu-HU" sz="2400" dirty="0" smtClean="0"/>
              <a:t>  /Rovás alkotóközösség</a:t>
            </a:r>
            <a:endParaRPr lang="hu-HU" sz="240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928" y="2886286"/>
            <a:ext cx="2670175" cy="3778250"/>
          </a:xfrm>
        </p:spPr>
      </p:pic>
    </p:spTree>
    <p:extLst>
      <p:ext uri="{BB962C8B-B14F-4D97-AF65-F5344CB8AC3E}">
        <p14:creationId xmlns:p14="http://schemas.microsoft.com/office/powerpoint/2010/main" val="6216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165</TotalTime>
  <Words>90</Words>
  <Application>Microsoft Office PowerPoint</Application>
  <PresentationFormat>Szélesvásznú</PresentationFormat>
  <Paragraphs>40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Szálak</vt:lpstr>
      <vt:lpstr>Grafika és szobrászat a Bakonyban</vt:lpstr>
      <vt:lpstr>Közösség és alkotó, Magyarpolány</vt:lpstr>
      <vt:lpstr>Magyarpolányi Nemzetközi Művésztelep</vt:lpstr>
      <vt:lpstr>Művésztelepünk céljai</vt:lpstr>
      <vt:lpstr>Művésztelepünk céljai</vt:lpstr>
      <vt:lpstr>GRAFIKAI TELEPÜNK 43 éves az Ajkai Grafikai Műhely</vt:lpstr>
      <vt:lpstr>10 éves a Szobrásztelep Vezetője: Dienes Attila Munkácsy-díjas szobrászművész</vt:lpstr>
      <vt:lpstr>Veszprém Európa Kulturális Fővárosa „Kultháló” „KOR-TÁRS” A MŰVÉSZETEKBEN programsorozat 2022-2023. </vt:lpstr>
      <vt:lpstr>NEMZETKÖZI KAPCSOLATAINK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és szobrászat a Bakonyban</dc:title>
  <dc:creator>Vitai Anita</dc:creator>
  <cp:lastModifiedBy>Vitai Anita</cp:lastModifiedBy>
  <cp:revision>19</cp:revision>
  <dcterms:created xsi:type="dcterms:W3CDTF">2025-10-08T06:57:59Z</dcterms:created>
  <dcterms:modified xsi:type="dcterms:W3CDTF">2025-10-08T11:21:56Z</dcterms:modified>
</cp:coreProperties>
</file>