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Ex1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notesMasterIdLst>
    <p:notesMasterId r:id="rId33"/>
  </p:notesMasterIdLst>
  <p:sldIdLst>
    <p:sldId id="301" r:id="rId2"/>
    <p:sldId id="276" r:id="rId3"/>
    <p:sldId id="256" r:id="rId4"/>
    <p:sldId id="257" r:id="rId5"/>
    <p:sldId id="307" r:id="rId6"/>
    <p:sldId id="308" r:id="rId7"/>
    <p:sldId id="258" r:id="rId8"/>
    <p:sldId id="281" r:id="rId9"/>
    <p:sldId id="286" r:id="rId10"/>
    <p:sldId id="282" r:id="rId11"/>
    <p:sldId id="309" r:id="rId12"/>
    <p:sldId id="280" r:id="rId13"/>
    <p:sldId id="259" r:id="rId14"/>
    <p:sldId id="310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322" r:id="rId23"/>
    <p:sldId id="311" r:id="rId24"/>
    <p:sldId id="260" r:id="rId25"/>
    <p:sldId id="312" r:id="rId26"/>
    <p:sldId id="313" r:id="rId27"/>
    <p:sldId id="314" r:id="rId28"/>
    <p:sldId id="263" r:id="rId29"/>
    <p:sldId id="291" r:id="rId30"/>
    <p:sldId id="306" r:id="rId31"/>
    <p:sldId id="279" r:id="rId3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05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Mappe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Mappe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részvéleli alkalmak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Tabelle1!$A$2:$A$18</c:f>
              <c:strCache>
                <c:ptCount val="17"/>
                <c:pt idx="0">
                  <c:v>Magyarország #</c:v>
                </c:pt>
                <c:pt idx="1">
                  <c:v>Szlovákia</c:v>
                </c:pt>
                <c:pt idx="2">
                  <c:v>Lengyelország</c:v>
                </c:pt>
                <c:pt idx="3">
                  <c:v>Csehország</c:v>
                </c:pt>
                <c:pt idx="4">
                  <c:v>Ausztria</c:v>
                </c:pt>
                <c:pt idx="5">
                  <c:v>Németország</c:v>
                </c:pt>
                <c:pt idx="6">
                  <c:v>Litvánia</c:v>
                </c:pt>
                <c:pt idx="7">
                  <c:v>Belgium</c:v>
                </c:pt>
                <c:pt idx="8">
                  <c:v>Finnország</c:v>
                </c:pt>
                <c:pt idx="9">
                  <c:v>Olaszország</c:v>
                </c:pt>
                <c:pt idx="10">
                  <c:v>Szerbia</c:v>
                </c:pt>
                <c:pt idx="11">
                  <c:v>Romania</c:v>
                </c:pt>
                <c:pt idx="12">
                  <c:v>Horvátország</c:v>
                </c:pt>
                <c:pt idx="13">
                  <c:v>Svédország</c:v>
                </c:pt>
                <c:pt idx="14">
                  <c:v>Anglia</c:v>
                </c:pt>
                <c:pt idx="15">
                  <c:v>Franciaország</c:v>
                </c:pt>
                <c:pt idx="16">
                  <c:v>Szlovénia</c:v>
                </c:pt>
              </c:strCache>
            </c:strRef>
          </c:cat>
          <c:val>
            <c:numRef>
              <c:f>Tabelle1!$B$2:$B$18</c:f>
              <c:numCache>
                <c:formatCode>General</c:formatCode>
                <c:ptCount val="17"/>
                <c:pt idx="0">
                  <c:v>100</c:v>
                </c:pt>
                <c:pt idx="1">
                  <c:v>56</c:v>
                </c:pt>
                <c:pt idx="2">
                  <c:v>36</c:v>
                </c:pt>
                <c:pt idx="3">
                  <c:v>28</c:v>
                </c:pt>
                <c:pt idx="4">
                  <c:v>28</c:v>
                </c:pt>
                <c:pt idx="5">
                  <c:v>20</c:v>
                </c:pt>
                <c:pt idx="6">
                  <c:v>17</c:v>
                </c:pt>
                <c:pt idx="7">
                  <c:v>10</c:v>
                </c:pt>
                <c:pt idx="8">
                  <c:v>6</c:v>
                </c:pt>
                <c:pt idx="9">
                  <c:v>7</c:v>
                </c:pt>
                <c:pt idx="10">
                  <c:v>7</c:v>
                </c:pt>
                <c:pt idx="11">
                  <c:v>6</c:v>
                </c:pt>
                <c:pt idx="12">
                  <c:v>4</c:v>
                </c:pt>
                <c:pt idx="13">
                  <c:v>4</c:v>
                </c:pt>
                <c:pt idx="14">
                  <c:v>3</c:v>
                </c:pt>
                <c:pt idx="15">
                  <c:v>2</c:v>
                </c:pt>
                <c:pt idx="1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CA-2747-A43E-A4C55299EDE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533087872"/>
        <c:axId val="533674384"/>
      </c:barChart>
      <c:catAx>
        <c:axId val="53308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de-DE"/>
          </a:p>
        </c:txPr>
        <c:crossAx val="533674384"/>
        <c:crosses val="autoZero"/>
        <c:auto val="1"/>
        <c:lblAlgn val="ctr"/>
        <c:lblOffset val="100"/>
        <c:noMultiLvlLbl val="0"/>
      </c:catAx>
      <c:valAx>
        <c:axId val="5336743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33087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Tabelle1!$A$2:$A$18</cx:f>
        <cx:nf>Tabelle1!$A$1</cx:nf>
        <cx:lvl ptCount="17" name="ország">
          <cx:pt idx="0">Magyarország #</cx:pt>
          <cx:pt idx="1">Szlovákia</cx:pt>
          <cx:pt idx="2">Lengyelország</cx:pt>
          <cx:pt idx="3">Csehország</cx:pt>
          <cx:pt idx="4">Ausztria</cx:pt>
          <cx:pt idx="5">Németország</cx:pt>
          <cx:pt idx="6">Litvánia</cx:pt>
          <cx:pt idx="7">Belgium</cx:pt>
          <cx:pt idx="8">Finnország</cx:pt>
          <cx:pt idx="9">Olaszország</cx:pt>
          <cx:pt idx="10">Szerbia</cx:pt>
          <cx:pt idx="11">Romania</cx:pt>
          <cx:pt idx="12">Horvátország</cx:pt>
          <cx:pt idx="13">Svédország</cx:pt>
          <cx:pt idx="14">Anglia</cx:pt>
          <cx:pt idx="15">Franciaország</cx:pt>
          <cx:pt idx="16">Szlovénia</cx:pt>
        </cx:lvl>
      </cx:strDim>
      <cx:numDim type="colorVal">
        <cx:f>Tabelle1!$B$2:$B$18</cx:f>
        <cx:nf>Tabelle1!$B$1</cx:nf>
        <cx:lvl ptCount="17" formatCode="Standard" name="részvéleli alkalmak">
          <cx:pt idx="0">100</cx:pt>
          <cx:pt idx="1">56</cx:pt>
          <cx:pt idx="2">36</cx:pt>
          <cx:pt idx="3">28</cx:pt>
          <cx:pt idx="4">28</cx:pt>
          <cx:pt idx="5">20</cx:pt>
          <cx:pt idx="6">17</cx:pt>
          <cx:pt idx="7">10</cx:pt>
          <cx:pt idx="8">6</cx:pt>
          <cx:pt idx="9">7</cx:pt>
          <cx:pt idx="10">7</cx:pt>
          <cx:pt idx="11">6</cx:pt>
          <cx:pt idx="12">4</cx:pt>
          <cx:pt idx="13">4</cx:pt>
          <cx:pt idx="14">3</cx:pt>
          <cx:pt idx="15">2</cx:pt>
          <cx:pt idx="16">2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MŰVÉSZEK / ORSZÁGOK</a:t>
            </a:r>
            <a:endParaRPr lang="de-AT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400" b="0" i="0" u="none" strike="noStrike" baseline="0" dirty="0">
              <a:solidFill>
                <a:srgbClr val="000000">
                  <a:lumMod val="65000"/>
                  <a:lumOff val="3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cx:rich>
      </cx:tx>
    </cx:title>
    <cx:plotArea>
      <cx:plotAreaRegion>
        <cx:series layoutId="regionMap" uniqueId="{AF41BCBC-50C2-DD40-B781-9C727D697D3F}">
          <cx:tx>
            <cx:txData>
              <cx:f>Tabelle1!$B$1</cx:f>
              <cx:v>részvéleli alkalmak</cx:v>
            </cx:txData>
          </cx:tx>
          <cx:dataId val="0"/>
          <cx:layoutPr>
            <cx:geography cultureLanguage="de-DE" cultureRegion="AT" attribution="Unterstützt von Bing">
              <cx:geoCache provider="{E9337A44-BEBE-4D9F-B70C-5C5E7DAFC167}">
                <cx:binary>7HzZjt221uarBO7bVkUUB4kHJz9wqD3WPHmIb4RyVVkDJVLiIEp6kP/+B/rmPEderFfFQ1yVnMQO
3EiAdiEopzY3t8g1futb5P7n7fSP2/b+xnw3da2y/7idfnhWOdf/4/vv7W11393Yg66+Ndrqt+7g
Vnff67dv69v77+/MTahV+X0SI/L9bXVj3P307L/+CZ9W3utjfXvjaq0u/L2ZL++tb539nbHfHPru
VnvlHqaX8Ek/PMvtfaWNXX76n/LZd/fK1W6+nvv7H549et+z775/+mm/evJ3LSzO+TuYS/hBSjCP
CULxzz/42XetVuX7YUQPMM5QzBB7N4w+PPr0poPp1w8iuq3qe/Xh9d9a0s8Lurm7M/fWfvf+38dz
H23h8VBtdf5OELl+WHH++uctfv9Y0P/1zycvwKafvPKJLp5K6I+Gnqri5Kacb8x7ZXz3v35v71+o
jvQAZSilWZbyn3/Sx+rgBzRmMcf8/TD/8Oh36niuyhvzJ1TxYd4TNXx4+akKds//ehVcLa0ef/of
Wd98EMFvWd4XSj8DZ0CI4jR5KnZCk4xhxn/TC65aHW7kff17K/ltH/hl5hPR/zLwVPhXR3+98P/l
7eLMVxV9ekCzNE5j8sTiyQEiMc8yTH9T9D/9t3X3xtzXt9WXS//R5CcKeDT2VAf/uv7rdXB8r8r5
vv3qGYEmBwmiHJP0vcR/5QsIE5Ik+J0+4icZ4Vy3fyYZvJ/2RAnvX30q/vPjv178pz/9u7t3X1/6
6CDmiGcpRPnfSgDxAc7iLE6z7DfdYXXvHaTk9kbdfbk7PJr8RBOPxp7qY7X+6/VxdVuF+7vfN70v
ywaUH7CU8DShyTtVZI+TAjmgSZxB1KLvhp/k4s9Z0H9ICh+38kQJv3zkUw1c/Q00sKmV+ur+wPBB
QliaMvre4B9Ho4Qe8AQchr6Hp0+j0cOa/pwz/DLziRJ+GXiqhM3+r3cDcd+Wte9+z/m/0AviAwYJ
mLLfRqTkgDGUgBe8V08M9cO72uQdIv15Pb/vlb/tBB8nPhH/x9efSl/8DVzguHaASdXXBEYUKjAC
ASYj6buI/7hAS/BBSh+LHBZx4/+MyD9OfCLyj68/Ffnx3wAGnbU3dvnqYYdgCO6U0jgjH/Psp2Vx
cvCuIP5g9U9A0N7dtH+qJv448YkKPr7+VAX7v4EKNuZGyT+E4F8Wdgg7YAnJYp48rgeSA0IznH6M
RvxJ1v28tfx2yPl07hP5fzr0VAWby78+7F8t9+bN1ww7BOouiqEYzthHdPOJAyTxAaUIiKPkP1TE
D8v5MzHo6sPEJwr4+PpT6V9e/fXS/5cq2z8W/v87OupSdzdfNekQgFUZTRCUee+0/8QJIetnlCcJ
Qx+N49Okf+m7n/6P+lP6/2TqEwv4ZORXNnD219vAL7Dwa1Gz36DvR+7853j9lFZ/Ssq+YwT//XUd
gR0gsHFC6Xu64zH6QuQggzAJP79EyU8d4YHFu/9zjvDJ1CeO8MnIU0e4+htUIDttAAN/fWYEYhKG
KpCQ9H1Mgsz/SUaCTgWjKcSs5AkcPjIauh1/Jhf9MvOJBn4ZeKqA3d8BC4w//fvuqyPib2zIl0Wj
B8R4W998dT18A8YfGqqflxQ+ozXzhZXJtyaR+yzRf+gefi08RL71RtvPk/zndeW/0Oy/HRR4fJ7j
s3zgD7thX6aEb725z5L6o97tVww/3zrUX5R7P5KWX00F31jZn4+SfZYTPOrYfi0N0G/t6V8d7Pss
bXzCXn0tXXwj6T49XvlZWvjYPPxaOqDfuqOfH5E+9hG/mvS/9UYfHTT+FSP6oZnytQT+rSv07iz3
ZwWbX1jCryb+bxTo5xXAn1DkX032/z92Av5zy/LjnYLVjbtZ/3wZ4ZND9L8/+sF7nkz9vTsN77S4
v/vhWUZ+7vW9O/3/8AmPjht92qd/POf+xrofnsH5eThMQzgjcGjv4SA9nOkL9w8jET1AOM0SnmYx
TTOGMLR64Dybq3549oB64aQH5TFFFGH2cDzcav8wRNABhrKQZYRhOBebMvbxDgjU/nOp1UdZvP/7
O+W7c10rZ394xp59179718PWKEkJgUPQmCVw5Ar+ymB1/e3NJVwzgTej/y0HWpiiV7Fg1TDJ3YSa
5QWRlB8q09ljKX0c55+I53OeSAlOEKZJAidOQTTQ6P30iXEX9c5qO4pWGZXjiqZaLCGgONeTMf2G
JvVy8fuPRKCxx7ukcIYDQU+N8If/UhD0p8/UA611EUsvJrZ0RjTj3BXCTkWDxZIsaT6VfbpmKSua
dVu35StPdETEXJK3Ezbtm9Ano85LjKeX3OGQbX5/eQ87fqQDyqHlF8cJJQSncPnl8eqw9qxwJTZC
6nmxYlSWzatiseyMIh3VYmlDtlJUz371+w9GD/t+9GQ48QI2BF13sDSesge5faL92rO0qUykxTzS
CC7FxBneli1ejOh15eN9rWNvRc0Sc+bL3qCjofZ8yFtiI5SbcmBSzIOv20uKpIvEH6wO2mhPV0c5
LI4RcBLwDvCBT1dHJqK7wLQWfaGnREQYsXND7CS0kU0tzNDV6S4yUaZWlJmZbZO00m91RsCWZBfZ
1566+qLzSkYnla3LaDWziPd/uMyHE0CfLDRNYoaTOIlTlqIM2rYsfrzQLqsZnygIo6EF3ddlYdaw
m+ZIyjbepbG5022zrBHh5kVVBvJmUE1pBGlTd2Yy1R7PTUl/ZK4itUBqtBfRlOK8mVuZCJ+Zge2H
saSvcB0N1aqvKzSv7EjRjTd8dnkTxjbncpbVdih5W62mLHLLeZh5O10QXqM3S6EZ2fVJ4YtW9N4o
eb40iSpFxDXGFw3vlmSNjcO1Ep3OmkQkdaX5IFxppnHTIrQ05xUL9bQtU6UaUZSS2JWD4FZSMTqW
uqvU0B6BoqbsTRr5uF2Zeojs3reR24wz7dTWjX0j88JFKRUcpX3IaQM2Fy3Q2N0b39vkbB5VMe8X
OJxbiFi7yIrW0KnJWTpGBlJCmG7KtGKdWBQHZ2AVIvXxXNMlCLxIuYaAA5+49HPsxBiPpBdF3yUX
xs7lqnWSdnmT2vqELCkxJwo6rbFI4gl+R1OblHkkWRnyUkspRWwIiNLppRi2A59cKfSSaCO6sW6m
7RzF8ZuS0aIWPFngjSXtfN62vfGChnI47IsSkY1bVNVej9bZo8wGHIkgq2Y+8zGmjUB6aF+glNhs
xUue3bXzkgZBDa7yDvlpyju+pG/i2dhWpH2TtaIk7XTOiIM4vRQxPYpGN3WijaqEijizENJ6ncW3
mamk3DScFydZmZENm/u5FF05YrKOqMpWVvMlX3xw43qaS78nS1SCDSY+zoOb1CKKxlcXS4azu1qH
EIm5ZsIsVjFhO4Qu4JyOM4dFI4MTqKF8uvZk1KUwWFd801UZykuuhnNaTsqIIXHqZQSRZdwVuGJX
Pe31tKfRmHWi6cpwkUlSz2KcSokEMryma2VGvR9o328j6dAhbrObrou6SbBIy5vFkSi57VlhNjaW
zd3cUDqIiEkIVQbPE1pTr4Z13Sl/NC/sKPRuuUOtj8UAVxm2uE7GW6qT5iQ2TXydurhbcjh2pmAN
y+R2Lhh86gra7Uvm7UtqPF5hV5SirVG30hOp8so6vaFuhP3PUzKD4rNyXdpq6ISM9LjhsuoaoSgB
2yW9Q5upc0UlbNZAHA8W3S5lZmrh6iJ5iVRVUIGkCjjXY2N2hlLvRQF5YoPi9J65srmOGsLfDtFA
59zBfJ5b23bXuo8xEjhL60NkpiifZZauiML9mi62v2pINLdicKp5KXUsV7XJxnIdhiSFMAPqTkQ/
yzJexyWnorMW4tcS5uUwnT29IktD39TTrM7MlEw5G4ZClF6l+6F2cBdVMxaJPqb6qKcJRBU9MDzm
2snGbVijqNm0nvSbeUDRvc64ORnSaVl71PdTrnRRHQYyV1hk2su32i51vhRYNvlcRSMXMkTyfDJl
xrdTqunK1ma5jGVf56jJyJEsbZNPjY2qk9lFnh+1QyRzNLZoFN5NLLdJbNZ9qC3PVQyZK46XM8mj
FLKac+FVj1Mw1oKV+CSxVbqxfijPM4XqbSNlLEVUOLseqUsuZLm4FUgG71KbkZx4TV8MvNd1Xs81
r0Wlo2XDTTIiUSeJ3vihyXZNVaYy94HUh7Mf5m08tNQd67Ile6ziedtUOumFikabV63yV5D52zcZ
q/FJg8y46bqpKC4cWkK1wjwzoxiWZLjsYszNLlq8v5gxq+I8rgt2REeeyaPRqWo9ztNyHqmpETQO
9SKyuIVYVtkhByteXuPSEi+UJmyz8PQh+5SaZBfS6y666MDS+30d+MJ3kJCjYj+CK3SrYKdqM4DF
gm9LcmrTROY8sLAekzisGlZFeSIbv4ostYdTS8/HLOwJzq51kSXHcpznTYjcNpHJdkjRbdcul33M
7y3qL5HmayaTN3NZnpklbMhSn9eRI3tq7HBGsEGVaG3mBfYlxNQKXbU9O3Eorje2HgWd2nA4dQP8
n8RdPqQKC1IEtEbgzc+LwKfNkFC2UT1vduNs0YpnCd5DpktXUVk390WPqjWJymELNpiuJQvuzUiG
6WiER6SQfTRbmwzkSDI8vNCNKeKVi6NdNS+T3cQmY62g2Kn60NDZz7lpeX/kGzRKYeK2z41OfCuI
9DfNsGzQpOL6hHXShxWKqniT1sG0VoBAi/ImopP3eVZk0VVfl+UG4nNV7uuGYYBauGvprijKODsJ
maTZmtPKXusYgmrS9AgkLLt1WAZfXKoBLytS4iIIMMI+h1ssRXnYKZsA1nX0eByKZZO6erJbgBoh
52aiVY7rMJ3K0PAgMu6DOcZzP63rMV76nOG4GVd8GAe7hkvp4w5lhp4ObAD4PmPSp7nWHavyeUrn
WMRuWS6bAmQOYZBilJOqoz8OPq34OumqKl+GeEGiactk3KSAo56Dzw7HzRzPIVdRlk7CjIqtmrnr
zxcIQJsGR7Naj7Zs77LS4QcZpevZwPWQFe5nSsSg6+Y6BWzPhQudJfmMO5ZssxCRizSqi7xtuHzb
ozJ6Pvi+9mvZ1mpvq7Is1wuRJpdpanNeyuT5xHD2qkpI5w8HzXuVN64meu9qXEDmGOewrWI97Iga
1WoaS75S9WDOdNepagfZpD3LIj796JOuvyQNNYdzF2cXIwyfYIpejlljD1NJkhON2/JFModO+Cpx
6DXciaRHnDG+K4sWvW0sTp+X3ti10YW/BcnSHx0q4iNQHFgMbK8wq84kkcvrlpqXbNBICjYteD1H
vl3NyryZEj2tF6jlcol9v7OJNLOQfTetwPcBBbQkwmHnyxa97qWrRWYkP0SDTnuRjbBOGbBSG0lG
B36vVb7oagJ9T9Mh6+y49UOQq9DrcV2Evn7ZpID8lp5lh3FXDihP+wk06TmeNySiHsAVkuF4ZPio
LpvxsCsME8XC4Fcc0jdz7Js868HdfOH3BW7KLcmWma4hdoVTjfBRmFt96Vsalnwu8bgP01Suh6jP
zgN16FpWVB11Dg2nc9rP53PfEQclk+IbGbRaF4hBfRlP+2ge5WsoTavc8jBdcMgaW7j4GBXrtCPL
WYWVE3HfBDFQDBUR1IzDnUpIcdyhER0ZE9nnGGr1XTOT4bDjrjpJgi7Ph1gelY09S5dCHfezj5MV
FACHZRrtVWPkK1bATW5aeP3cA9jZti27iGW9BRA3i7jSdkuieBBZOrbHxlOb93FnRYVYskED8idL
1KUruiQNJLQ2bHTb0U1ruFs3cQQF49D11zhAja4z3G5nNfd5klWVqGuJtmHuj9O2R2teOn/KZary
wLrqKElbk7shywTCkz3DUhb7wHwFsTbMR7Pt3WE/hugaIBdaGaqiozFUSyU4qBv0PphmNVRVupoN
SV7M5dBuM9wvR0GpsFKevqn6qgMc4od14N247mQ9bmWB7wdiNN94uXTruiDF0RAtjagqy4Wq5uQs
6mZ9jSqrTjoVswkyVJ2upwoDmp6jSSxehk2WVu5o7lOWT9E872Qa0VUf+fmoI8peV4t8y0Nm77rA
5aocJ65FlZSZSOskiNqHYtuXTbttYxcB3K8UXzGlj7uqu5sLXWwAe6sjwhYNgdlJ4fCAX0tczHnZ
9yXEHWtP04lGQrfagk2xOq9wYwRTgDyKBSr1kTWg4lpuLZHLhc9ccp2SqtlNw6g2bRgqgCBq4Ce+
sYtQ3iy5bQawA2yaTQxx95YDMrxPTbsIPyLIM0WR7DtbRCckY3I7W5I956SA2sm5NhxFbe/X1di+
yJYSYi6lnShaVecjT8xLpN0qckVz6DTPRhEwg9IKjZD62yHuoHAJ5XFkRvqAiuN1PUzLcdEztAmu
vAKdTKLCNV4VVWE3nocXWUFVPs9Tu5/m+NwStKxxBEkaaTVv2i7dVnOt1rh2XZ8PPZjIyPS8ihME
4aWbx40KNYQjCWUMgtxyXdc13kUApfYZ4Aso6BS+bVncbTofLrHr6Qy5gFcv4zo6h/uHyyZKsnsW
0+QQtI3WGaSWPa/rLe/9vDaDO53bKRxBLIDSLUTdFeC1ZSeJa/MqSSCXTvVx4uk8C9WRrMsLnvo1
H9p5O0a6FTGH9F6Ce++A+io2AI5/7NJQbTnj+GXXpPxkmEdAVrpigqrFb9LgIY5I/sby7CoZe5T3
RWPyvkc+R6jVG5bMuwgcSKhA8PEks+ZOtW14GboMRDCV07TPghF4XtR527Rdl4dUplfF3Peb0aWd
F6yLAdTQqtjRZXlV02rZWII9FGPUzwISWLcexr7NF5wxv88mNhHRee+0kG4EFQ5LpQVJoWoiA5QI
IisBfMStelM4/bKdpuxumF1zBBO7s9T6iu2LwdMTUvaNEpUx5FXpNTlkox5Po5bONzJC5jygfrKi
CPOwiym9IX3MXM4y05+MjJGblsT9OWvi5nAgETkxicLnxHYkjzWUFwHV8QUUlPSwyKTa9sr3hxiR
vhNlVKG9Mq0/jFQWTlxtpgtdteZ0qDn82QUtvI/wleumCKgNEl4bMqI3XXDdKo6cN1uqgkyFtHLe
cakkFhYYrz1lqYVfUAlYPIT1ALDueZ8u8V0RkWXNfTbfYbDwbaDZtDGpDkjYCrVHXaFsTiPfb6cW
iqA1L+QAUYEQ5FYxS3kFWW2qB2Fsh5+nCQ5+XWgKoHNx/KVeWlTnaRfT+zGy3uW+GIYL27fNC7zA
k1ZNP/qLIo3mw8mkQIRKaW6LYeI7iRB+pXXQh6Wid1HdqkMyc5tHDKfXANuv2pHWx0MDFa1geLkI
GY5fVgygbNVPfgcXC6s3kmTyvu97iG8JA5hl3Fa3sT0cu4UfO6MAIznZX2fjkF3EqVHrBoxmx5s4
XoVGlmLqmzFX3iVbPZfRZRLUxTT31YpQf+F1gm5bO5U57nQ4kWP4EcW8xZCwYhcLPUX9G/jmnzHe
QkQyuZa6dCuokmgl4noqdp2P+leTocMqaBkdlayR7kHgvfBxedIhm65YG6lB1E3DDrGaAhZT1wGR
AyiWbIqsBXt3ky9z+DaJbOdmMxeXfTtLuRsxd9FmMdO07ZOZ3aeBLesBheakL/VVh4tJ31ZuImMr
xoQqdFF26TgDq2PV2ShbWqwDHQLKJxOjQ+TNAOjcL0m2NhBYyLpEcqpeDMA+BYFYH79BvGfzpmiD
f80BeMnNaAa+LZyPwArTJTliQEhfjNIAvZTNHXBnMyERT0TZw/XzUqRzI+sdNmlZbYDBA3TczS3L
jugwFiFPjJyzHVcFd3u1AOFy3CclUGk6KsZEoIEmzcogFK0al0GVhUJbbiHzzbXQgftzCKdK3gwu
1EBzS1Y34sFo6atQQSl0WsmxZW+BgZO9gXWMbob6tXEQPEXUEl9scAeQW0hmenRGWFtgCCyjbTYN
oJa7EeHuOoGCgFPe+ksOqbo4SkloX7jOtC+gehpagHYdeb0Yyfy2VhldTuNRJ/W2pn21pjSQUw9e
BuV5k9BqNUxV3a1nqFpPSj1Pdt8BlzgDc1HYc5MUhTpME+8GoVVSryKiumPV9tEseFY9wE3dTmqr
sqoGqDmWFxUt0lZASJANmFY99blSffuWe+BcV/BVPIw+Rzx17VbXBmJ6hZK2XZdJD8xhkiE3rG0I
oRAuIlifonhSLejTMKDhgZiUOzww6CCYJIH3q2UBvdqOQ/9kscN0Pi4juDcrGRkvqzpxydlkLbw9
BdipcglU3nXRg3lu0BjPi+iDDWYtF4dcvpQVGfO0MEDjVaMBMKHmaBFjBNeCN7p8YEeaJJpOWGPT
JS9R6l9CwyPsRlm19JLpiIu2oNGQY1owA3kD3OqKKpydACqvTsoSGhA59lNXrXQNrafcgkHEeQ3o
M82bUgaZp540i0CZrGLRhgZY9JF3qhALkotftZOr+9wBAltxXYf0YsE1SZXIiprt8VhjIDV6HM5L
WkYgGTU40bFFqpw1LrYQVlIGjFOjpuumghs3q3phpBRsnCGBjKSe2H5RoXCrIukgZky6v6uIQV3u
oeD+MZiiOrcYqzuXtv4FSwIHDry3Z8TGyIpEp20t6DIVolHdFLYeF5TsKCuQ3Vctm7K9NgZ42soQ
HcQYqD22Q4tEBbDqHL55Zqa5H1X7AgN+fzkn03LKdcq7vB96jiGhavqcxnPc5oZPKeRmX6U3yxD4
JgKmHLL0pDImsj4du5e1UwUA+s6m9duRj0DZoyr1cmcDAcgP/LPqNkDDWH5cQr7dcmqqXtRZMU8b
WDm+GUdOncBRkYHFz7Re+ykF68MyCYdmWupXCVxOv85K7E6RkeUWeAYwmThjabZygB/LnXN0kUfL
LOOQ676ss5XGZdeuatKBKzdLh5NtN8UArKIIJed0SDt8NLeqNcIxmrT7KKmVz6NxSCFxF+VUrFJg
4+e8Qh0/mpQFqj6bIwhsTto2b2dHD33tcHcYM0CJa6jVwLhDA3h/xaiPX9f0AXbWcReuiKsUzivt
wStiKNzB53wX7Wc7QqgPbQqQYi5AlLquOFiLq9naVswCXC0m0+0W08lTmzmenGFooCZASCCAVv3M
ujaPUgJbMOCVY876CMrA5Gd7j7Oyup9kk7A1gTLvNIFN4lU/Qpczs0iX+eSNfm1pwFYMgSEtCuva
K+Bzs5t6cPL1nAzVtG163L5IAHT24KwSv1hi4AKEV1MM5HraSWAXp/EsA/droCRIp5doljasLAdy
ZR/XQUFhbSNYYdolkq0r3ToqmrJoOpHgMj4lRtE3xQjEc+cGcFBfOlBdhaa42qaB9q2oR4Dd8ETe
RStMCgVM94z7jcw0oNdmiLpj6GHO/YoTQk4JH2Brvo3jbXAmgv5mEbF1nOISr+qhjyqweFS4fZwk
NmwV0njaxnRpIWOYCroroxpJu9ahnW3ejX3Q6xa2EwQErjZd+y4ZzhTnEPMgCfsV8BxTsYECp1PH
vgnh2JIlgzoxdenyipFO385pSu0K0ngyH1Goj6YLW6kS4GkXkiGf7TKHlcn08Dy4tNf50Gnoc8xR
k42XP3ex5g513T5eaoKFgibYG20DPx2bzMwbOyWZguo9KaFry/vySjZjkuwegueagbOlIqo8fyHJ
nNZQj2buktfAm+wzE5Re17y8tzypc6xLwHS6JnxfjUAXicVl7gWlxTKtjDd4EVp2FHjuAVKdUAMJ
x8WQ8H7TW8W3NMqA5HfA8qvdaBPIDBVrSy1KpY4LlKjiSGa8Y3c+tdV83nA3lKeGOXBe2k2LO46n
cQAPBKIkObIybZadHh20EqF+xu2eclcsq8FEvQUFdeat0VHpoH0WyRc9HuL5KEwyKX5MFrYMXCRT
0e6xRcbdxHUslxdJ8YAOMhTSbE3lyNN1BhzFcEWKZq4gC8p1jxz3OdNZRVbAANUrxSzwPmMxQM6A
Jkpd7TlICcrL0Hvp8i6FTPGGLFW9LGIKpvPnwMo39qIb6uT54hedru3A8bSJtS1png3U0zMfRS2g
ubJeZWN8JBVKLn2p5MYANfgybeVy+3/ZO5MuS3EtS/+h0lsgJJpJDWhub33nZhOWm7ubhOgECIT4
9blvRLz3IiIrs1bWuIbm7uaXSyOds/e3D6Lyyhu+9T7aX87PYyW2N8b7ChX2ND1GYusP2sU85SKE
m2PC+FCjXLobaDXmVPuezrtyiy4o5vBJVHtzDlc2emJBaH7UbSRw+yRVtPekHO7hYze/fD0uX9Mm
1gpPlSvzrVmGx0pplZzt3MbnUA/hmJPa2iojiIpmVpTuLfLW6jApXRiamCqv5RZ9rCwp3ycvSl4I
St88MrgVoloOuSKC/2qrNmZpglmAN4tT5hgtnXcnWcCjgwS7QE+2dH6TNr0e86pX5oDFgB/QVo06
hVTSf2qpQyzgsyXrznlBh31okN+DjakDaVYoALFNzmHA1hMHvZGFPklOTrZwDtc6upWJpkXojImz
td3KOmcrZwRGSOnv20ZuT7IioQcfq/NYKoCp3MQbWw8NFMLv1Ewy86OkvsMTpEkeyQZFZSSn+YcN
kga6IawomN6LuhhGQ5rVkFEG2NJVl6QCne5uSYakLvqolXcb9FaRVnqCtcqF61Lm60WkdCjbp403
8gteNhY7f0HHJlvPUxkkZR1kYytpJhdpbOpYzQrUtd3JGh1M+VBXMh2aucdl9etMLVV5dIltUhXH
83u4+U0+D/N4odsmjn7fwBzzyzceQ9w6Ol4SlUV+3/NiU3Z8c9b/iiumbvW8vETcd9gK+7pwULQu
8E/d3aplvWaEjdVjbyzPozGe+xSqp8rGcuInswKSCAMyP0vH4u+usf3FB2JxDzEVN/5mh27n8dHL
Vz7g3khERdOxBPeS4dASgfqKlscGkwuDrFyI3UWhDvs8ab1BfrbBRE4w3rJ4GfWYEVWNe7nZyYCP
IHPOYqvC1KI7zuqVP3lr3F5AkvQpHOs4SrGesgPFOYNbjUb/ns3O2VRz299spU6OaJCbVzgObW7q
mUJk6yR8+jKugozZJDmrbu4/1mrBLmad7F+sjqPbalPuPdEDLTBTaE4VBPq3zicWiq7Bllr1IwSL
oPYquZsthKx0bJszJ9jJXUdDsRMeHXNL9BeJ6HLgnTZNfkWEsv8lre9wqUuVbiSBLjozQwuc9shl
vBpRs4myP6kKotRElcia2Ha/z2z6Hea6/52F+TMf9Vc2B2hHHFxnTkQgEigPMI/zr2jHiPXS67TE
mqsGrNRxEPDzVs7LD8sp/Davje6Upags/3v25a9Y1m8fy8GTAP3yMA8l4n/72G6uVr45A0O7I1Gc
to1jZd5A88aS2sZoDqJuif8vn+l7V9zn3zgQPjWJvTCmmH2G2QMYRPc34GacwsS0Ddxns7Crmql6
Dz6Uh8UrBUFkxp1c7fy8lgYmro+aGjBErA4w/dHxLXW4mUK60Pt0zZQsaKAqD81rNK36jVPDyTEk
UMwbCDOq55+wm1FDa87UV1s3TsH8jkGpcK9DfeCUb35ESQ8LaOZh4mNnTrr2wJHOf1CQNUg2NFtw
u/h6fonR5dqsNShrH/oRY4X31Ju1Oci5XebCKOtcUdsyGnLfcNhzCo3R8Jk4diVIiK6xiuKhg1SW
eP5zUs1wUAdlyNErXU3gKtlBZ1G4bEcedOHjGqgGjxZ6hU+7Wux1co2hwaK02gUExWU2CBawXAmy
oSwkbTlBgwu9MB+l5/NjXHmLzN3UuWPYeOjZVgy9weo5Dvrk1+EA3wT99Rvox6HLNe/Jr7aLK9Qa
6xpFezhW1XvYdJTvK7XEpmCl73408Vp5GRnXeUjrZZ28Qi0rwIBBbmFuNJRoNJr9iiUA6hjJPBXM
w7Fpja7RzdQQjpNoHM/JVmObiTerGhBEI4AXEfWuzrVORvRjpOr2op0AzPVhELSFCs28QGyQDWQB
v06wfAOb4alr5vHE/MZLdsPqtqNOnLfuf3s4/kA//3gof4cYf/TaYYOXf8yy/teP//u5B9/Q/jZw
+d9/eB2F/e+fbv45Q/u//Vf7X/11btz09390PZp//V84mD+O7sp//uUHYEcYi/0nEvW/YE3/inH/
P4GoFGDgv0Zt/ycQ9W9Jkyveef2F3ynU8B/Mgw6chDSGIHMdWPE7g0pBpzIfo0Q8GuP+A4/6ZwSV
ewxrH09A+mARwmow/YGgJv9gKFPgFaI5YIBa2f8EQf3bEutdwcPfsEwM9YOOSf8GIXpMrc3QhhwG
hvNgKXZ5289vc8PO5TKaHd2m3++f/3JNv56GP69zv39i6MfXcV/MY/xvn1j1orcgSXg6D/SF+fX3
SrpUEfU8lfMTTeaHWM9gx2zwlsz8B9yZR1XpT9dCExxJsINP90tyfqkNxI1h+tYHrimmJRQFm+Lb
P13D/8P+g8vzt4P1acJozAA3Al8FGXY9fX9iNGcnyvDqA6WjgAMKHGBNp3Cob2WVwE7CNe124dVj
QqtCn8er71TDgBrlaPdq215cD2yrEQCxlqCsMraMMJHXhKQh+r7bJpDvvOp0qq42FzTy4COek4eR
gXm6+mABPOrTFt9BRDDFUAe7ycJmGE0UFMsslhdYfkHOo9blfVkdsMEomMLCwYE2t+vC0He1G7RO
OAd54HfARUaViomsj3TULENLNey3ZFLpSFdxsVpFuTeHYwYl/qPdYjShkNKX3yT5azeCbpgr/2Ew
C3kQpQh3oLaqXQLZ6TBvsQApA8ECoFeREHMb+WG8K9tBLnmnXPCrrEn9a+qZ2s2CrLmh25rymRSw
gIcMBgkso7HZybZ7kwYNYBRH3zamn/g0pr2AQDetTX0Cqqb2avbqfTRs28WLk+SobPnqr2JJvRWu
2bDiBHkJtEZQrWQ/j5VG/wO5VCzkBDnoRQAMeNzQUBfttnSFTxZyU9uGfiZsVvvSBXtcv+SASmy+
E6j4smbp+E3VsmMr1U9bkfa+ScoKlag3+3mXBHJfVQquTytraBTVHqhCUOeQEDiaRpRuwDxLdo5d
E6VVs8mngXa06MtpzAapsEGCdK5oKTOzxCmeQPZS1e1euTo5Jhv93iVjm/u9D/O9S9Zso11b+E1w
z7dqLGYQjmjpQT1WcuxvOdEChUA/FL3W0C5rjp2jmfVN4xaUDHH5BWZI/BQr/z45WHPL0rQqq0Jp
Djps+4etbFXeCh+1dYg7VMV+DwVhDCB3MujdixQ7kPE/umhDRxKTV+w+wV0wVfVlk/60h4YbnKUv
vkdb33wbwsl7qt24ZtKLgEgIXk65DgRcqTkgBY2w46Vcob7tIt2dQMHfJl6pP4a1jA7Kj2TaxaLN
pzaqj6TSXU4cmmQUnzYbdXgnlR88mypSODlXyWbsIqiFvbotSwNJpkn4Z1RtTUEGaIvevI47tsr7
njemiDhYQ9UmyQFrn3gZvPWx92CFL4FodqNxh6YvD5W0EMDCEaKIb6a8HDVUaiEP49iuRTzY8rFh
tL7ls+Z72rH+lnjJ9u5oZN/nrWQPjfPHwo4STq9bZLmnFWy2KHmYumk+j6EDysqdvWEohEAbyjhv
aFTuDfTPAOLj/Nms/C70QejrZiw8Ay+xpO4Guu8Lc8FPFkzsknQ22k896h9eewDXqTIGxEsZZAHR
u2CM2d4LbZxaGw1DGvh0KqaKoVWe1+HnspIkEyML38tyem2dqQ5OdlUuKuBDE9dVmAlb9q/gCL5v
gGpu/TpmBwjxbwpo9cuA5v9hCubytp98cYMlqEIFOflFLeKumHxO7zqT9OCwHL2PtzX+cKRT+wr3
6gNEXX3RVdfcU1VDc+/lkJUhdwWt6jpbqs7PaKm/KwBF+1715quEz5BWLhJ3HIZnyqpoziw1/bdB
yw/XrjiXs3k0zvP3cuLsDI0oSmfi3Rlhnwllbyv3Xnk9t2FmSy1u6maQMKdHGmZULf7jFHho2Rvq
HzkwobzBAvkLyFh0xtT08qD9crZAgP0xgsIOswGFufCPbTTgTlzmCmSQLF0e+WNzCCKN53pqIain
0xAcIBK4/aAg86ZDWVccivKg7/TAPdAe66DzftDze2RGv9o15cw2VI1yrrOuNN5z7/oVZ3bsvpie
ob0aGoACKyN1iYS/N1GZQ/tvflLjoOYPcX9mqDMPa8LqFjVlGX1yX/Qoi6syX5JE0nSFL1q0JhhP
go9+1jUh5P5e8Js4UPqhHJv6jjWNO4iVkaMoAy8Ac0p/bBXohILHc/k8RbOfVbNc/Lx32t7CNZUn
Aw/vQajZh7oxHv04AWdeTzpI0WO7HfH6LZ/lSncCjGpftDziOdhqUhjJk/t+LIfrGWtOkC1zCA1g
YSUP0yDp490igQnXOim/hp4t92MZQvL3O5pueGp23ky2BXc9RFHKgNJCHZyh5QMITy5zKb8smZJX
jGtKCqhG7LtZov5MZ2Z1CvJlPlMpaw2NIdR726gWGrsPkX5rl/ZOq5J9Ejd5aRnY7QDX8okOXXmS
LprPAlM0C10hUaCT+ZdsRXM7rW1fhJH1dxO4yDGa6kIFtbmfKEt2E2/fxrGvEX5BtX2F/uUBrIaX
CQDrebfG6gYisQA5tqB3qpztUt4k3kNPqCnqlaywAuPYgLgbrteQrO8c/GzDvQ3qcrJL2uFOAuEF
Q2jNcanLS4wd6AaVgUr1CvI/bRZskrNSdd6MjX3SUat3xFSAyOJlm27LpH40LVszPBDlhRggFwHq
jkzDxbzj8cAOAJIPLaxUCSYPskNhiAfmDkrmZWgC/1hDy/maoxUAI3aMM5nkeABVMF6xvK9qioNj
xcP+PMBxfK0m3KRYsskKvnaa3TCePNjx62PljQ00SuGZU3z1lt1vNjOIdRgcV+9526TKoaSsNwwg
dkrDL9qMDA5SvyXgX9Z7xycY183VwzYws8erqx03FD5VuCw70ip3xUGxq6HnxZYU8lt7NcKbqyUO
G7E8DFvfHyZmy7Ncy/ECfEm9CQL0ZdLxAPNwkedxWcElDcm87mJgWKfuarizpirPtg6nXwTocJva
VvTgLeHPW+HCfcDl+MhC+2DArORdJ55AkHfHhcY225hH90nQQdIuW5Fyy70cRpM5xFh+ChgQQx6p
Xp17nwR3sY3DLDYBu7Awnk6IYJj9xqP7qgSQ3qx9pq7kAWdDueOkRvBFdoc6DqodyI0qFebq944O
D6Dv+nwOrMvsMkAqV5V/66/NW31lGyQrH7dujJ5tCxgOywsIiIX+7K5MxARHJ+Rt8KqXxTyIZTs0
8AmRWhp/juAM+m3003KxdQqKG+W7VEBAF1ZUV9pijucJG9sWx7fYSdXrMmPznALRY3UchrOJVKo8
EFFdosJfZTDpm2kd6WtVieQtNiU0euUS+D42XnOYmOG9pJ29t4GroZOIVeYwh0GF9BZdcQft+MwT
NcFKUN+isUTxSG2TB/FQweoB1eI7gYKQNAprd39f+u0zElVTRn0Yyeug+D6Y+YkSVz3VOrwZGrhs
nI6FiUhzCQL3DRpGCK8uaY7Kn5cdZI8+S7xlx3X0hJWugjZfJQWPsJMtUn0hlrIBgA5+1nP4vS3N
s+v1w4Ze7KapYyQpgu/OhvIZ2HGZ+oLe1HH7rFFkn9pKfmvYasIMR5ZXiV/nno2rLCENqkkk+T7t
NIldPSz2qKpyyCBmaMQh+HyoSsN3rXOITChg49Gw6rut3Z7Gvot3aPgV8O41zDzh43yxe1xJiLVu
vNGNpx81BabpWuygbNY6ZX35k4RVlepp3bIF5aaLR3ysk1PBPaGyARtYqoxrAHGVJJXdpJ9DVstL
DdNrj2TWTvggt8SwHD0Y8jcNbxDv0FeKbx66NLgSSssS03uvaliqmGTA4BCrops5wGq3O6WR+mtE
yx/tqn9iNidNy6s8p4IoM2CkoeMkBnRlcFoa4936CbMgzcDkRiL6iDSZDutYrXesrU7KNmYnVLyd
O81mAGJklBfXcCRDGBquCbJm3ZBcuMh/aHqskQhv5RFoqoseg/ZeVk2b+oaKVKnGnCbY0fGO1E3/
ZibiZV21XeoVcFcCygsU7Kc3bDYPfiPAgghum6Xe8inqa+0bBc0TNaC80iamuFFXPh46DS376EB+
ZcAt5tw1BpSMuYJnHRfzYR4QEZjJwXUavnfkzd2ctsoitqnRYm6l+RK1xws/oViOqx6I5GY49sSF
uHycvPdh+rJX+G35jYPT1fpu7ZLcrZImP0i9bbkZe7jWqJDSZGq81PfFulvrvgU7wh6nFrAA08ED
gOXPbvSeGiPFiV2xvGpDG2lc9FRJOCfQcv1vaxdW+wEt+dqGLyaJ+9Ty6qNtBnfrXVe6KGmaVKpy
3SOlOhfgjEAG4vUcrUtR6veXpIVD6IDYKRp1eUL7n9O8tU+1oHU6ddzbM1Hf4XU5YY6dBd7gyOuj
becyHSsc2TAnJxzTe+hekdp1OzisyHN29HGM1r2Firel7eoeOSyRXYxc2nsPTBtrhAj3c4kwn3fF
cpi6tpor4mIm8ZHC2NAv4fiWnWevpynGA6uvsCX9jbts8AWKUaiTbut2hxuoCKWq98mKEthbL9Cp
1W5CHw7M5DEBNHVjr6gCHAcHNSB8AURxYECFczjw26Xa0LluXmLSGOvithD2hHwXASJRzpflSpO2
XVv+iFb062EMci/weL7penob6xmo+7heQ6Qug4wb5D3685xwq08qVJpmLNDeC4Icel9CBoX3AM7V
XInXaOw5gLhW/tquPOx2JWPHKyP7/yXE//r9fL9++6urIogB6n/Sn/6ThnidYvDn14r961d+VxEp
5MKQR74HWgz2AFrBf+qIfvgPWB/Uu4ppEcLM1wT2H1F2vO8P0fYYf0YpYE7G8Uv/1BGjf0SB7yMD
H2PJ9Jn3P4qy4xf/ZmDggEJYTAh7ByhBOI7xr1rZNLl6RFG7ZMCoqHwvZR9BO8fO6BVk8bc603QE
LiQSbCbZGHDEShSSfRuElGiZ+4OtIBhkLgE2lJGGxnvE0tSHQ0t4LEEpvPfWQOpo/eSbaMv1tUVY
I4Nx/cwh1V/76TmH29E+b2TkeyxrK+IoUf2rMVqdF2xH32y0ICGD57VDFO/Sxhs5eEO9FhFyLz/Q
Q1S57dYF9c3EU9jl5KHUhlwgi0Ffj6Np2PHItpDZHHZHeNInZrrP0Xtd8B1q8dEgzFYp9sOq7j6p
7yV71agHH/ptGQoetMtxEzCFYcH91CJon9iEHcl6czXnSCtBMNM+/xRugSEf9dsDkuHht855dZfD
M2r3VCTugKU+fECAJzwmS2hOCkVzynmMwEAQZ3htEXa9lUTQOxCEK3uGWlU34W4UXgjYFukZa3n5
LVkouy0Z2L1FQ18BrrVAqEWxoJAhovF2223qZcauCelqEM1ShJ5cL8Gg7bmldtv1S23ymQl5QWCi
3Jdhk4UT/+HXfM6N9df7LuLrzRIARSlr6mclAwjQs+oeMQUfsWUPRAJw7QdbJ6+0gvIF5jM+z+2E
r9AgtRWKaTr15YhKz58QeWl1jjjwT4Kl+QjXcUnjsHsmnPCbRIKgnHuz7mHhdZeVovrhiLC82Q3Y
oA05NLZwCl9UhRyUJ/g9gPwyI0MUIBAosfhVFXbkGMhKGqPJQIBj+FEq3cFcbQOw6Bs5UdmWCGcH
/fe5fQ0nRHmRmx4fQjLTGxsYC0bPfOmEOpIiDeDftQ7Ofhf25mbFcUF+mieEHDbvvK18wSYFJP4x
FsC71mVpASeIbr9s85g6J3A9zGpeYXna13XBiVtq570F0wb2rVnOXtSKM4YTII/RoeiknNhcND2g
d4Tx24F6WWwHBjMZElZGV+Bqpe3pLgwk+wAYOOyBvSQg8LR3s2HYRBGYatsvPWxj5sLyTvXxcKOT
WJnUDKqF3qbW946u7sAR3r3rO9BdKVKOfr4Y9+bhV7JtRVzu2AamTSGhsANKsuiAmK7IloFHd2D1
UBebOulfO7Y5tFAW/D/SCAXdKDLbK41Oc0LCjOhNF2NVlS+tFrij1eTOdKHDribJ+MOwrk+N9q/0
jfBfELAbj2VZeX4a8RjCIRI2R98bAxR19buNwEF3yNxmqDO8ohHqcU04NGxP2+Qn7p7viSIoH7Z1
Pknb93kwIZyhHHBzD/VfNqHrRToPbc3k9WK3buHHFks1F54jCRhZ4uMRUXLXLuhaALMkRwvxDbXc
0CL1tIV1voH5f94QwEsR2pnuOqvHp7aqlhNwuxbkXa2gcy3LmfusPZeUqQFcfvKM5MpwDsRIkEbx
ITTFxNE0LCk5zpYSEJaaHjo7s++y22TWByhfkhWMNxpeFH+yGc4x1fSJIAhbIOsK0qK/4Yi1vtMw
fpz6+p1U01zovqa3KGb1RUohj6QWT5vbXKFDKKodNLwYchNAVqQrqV0Bf9sF5OkEQYkPkCBGFyGf
Syzcxr7HFextfSnh4aONYNEn+Er3sk5wQ9OWRU/gFGF9jp44l2XJgblDpxmwEV3GNmF4JoxAr+yw
+vZ68Y4wru+Frz4regCnPRUuojsysw9BQOAAgAp7ClGojnarHj7xtkLWI+luLw5q2QHBb8DGHamA
y5t6uwtQNaZWB8caEASPEl0k16bFM+hSEYbShRz9cgcLAIMPGjqh0rVvpOaq8Lw2qzh4lyv5lDZb
jCEb6h5ET8r9CMwfrZezAEp2nEMg9bPp6CHZpicWV3fOR63d84UWU1C3t3NNlns7V+LNgx5dzJR8
TAgnIHnC4/u5VXCxwg4pz/JbxxHqptYcRkcT5LKTQ8gQ5YNl/xRtaufLet4TGx0jM+yMIAgiglzb
lShpdeGJEIqtG/qdsOS0BslXoNQ9hxVcjAMpkY4X3+GF6IL41r9VwA5PLKwgKrTIBY5jvP0wy6Dy
GIBKpkINYFMOqQh5fYGAYGRKIcumIF5w9Z3+Gmn9LkEKIbfb0mfSoQX0miCrzWp/VUysEB19eVhY
2Rw2Svh7FVbxZdIyKkgYQX0Z2HnRIob3sQBYmLFWgWThpx5b+VHF0bATWz1c4P3drGAaT1GboEbw
H/CQ7fxQApCGPizTaLsFIq3u5qZOk3AwftHTJTi6zXY1JmOgho2XuNnD/Zq9XagllOOml1/JUi4v
MGD1oWHW7qMt8G4BV370E8XMFU9ExxAjIo6hHL8W2TS7WCbw45Fgi6EBlAzuCWjtaajEmcQT2U8m
muAzRaLOS1Lyx2Hj7FYks77H3KAIagt0XxfL9pGbGgBom4SneTPlDdqucDcgC3vcEKuEW4KBG6Sy
YGAtEKJ2VOQFhALNeG/tzmG0AkCOrZoRjazY9gJSCU5THOvpF4vdBirXDTQfB2g5EfaJzxqgHdw+
w05J10MU6oh5Vcis3wPIqlL46PYnzDpIkRth4qy8Rty0qo6LEGlWYZdLRJtgx9rwwBHa3zWNNxzR
BuldhE6UKfmE0RHsZ20ZTiy27GPjBS1aEcyxmCe2FqXX+emIkx+liFmCdQVEfbcqxw8DiiwwDDQ+
LBjV8DGRDaVefIRZfsb8hnOIvGrNyC4cvJ2Hjj7QHIKbV57qaj4OYPjGRJ3nmNJsAG6ZWhLInVTN
DUcQrxIuOPWLZphAsU550ICurefm0sct2w1Tt4fbcdqSUj+4JYwe5jJsMQ7CIiEm3A/ikWOpkW2c
QK+uCK+acwXywu+rfaAVtDfxvtZTUPC1v/Gq7jYW0D8m4s7AaUDM4EbezxxRv3q7WYDiY14OT0MP
Dq+zY7aNJitb8x2zYShmmyxkTydIB/2QRV5zaAk7YuRIl2M8VD4kyQ8JCiqXCjcxnpFd1aLuI+Oc
7CVmWyB6+TmQD6M7CQULSPINoBSeY1BQm2IIzaNz/DHGPI7wmvxdJz/YNYpd1Fy/APzesrDpn2MZ
B/gsVF2iv5qRGsGQu8RJpIQ2vp+EU6nr2zFTEwLJsFLavBPLT0S9oV6AV8s8Apc6gCzggjgHbu0n
adC1QNXLH/2SvPLw5Oh806L0TrvAVwXQrEfo9fgOyzkYYK4ZnOeyMXAFIiw0MsL+2KCl1gFEbSj8
8DdZhY4egWISHTDWREPtndxdKc1PadfzKs2S164NCxvJVwgiRe3NH0HXP/Wm+bmM4gsRscJ66iC7
ekj1Mu7HChWLqx28dF49lKWdMZumbS/EC2GPLSh+52W+OGeSHGMLTkzQnZxDhNrlXBWTRX0N4jpI
w5rHTwmuNzqCJYNaBzVreZOBxgQO3x9eNydgVFS3CF5gw4T4F/UQahEzf+l6TCRxengVET2pNYd6
LFMM4zEPq1B56YujwaSrkz+o9Y5A23zDKI/DRpYs0Z/EBM/L1iHBKP3qQvA0xyh2NEQWh6TZOA7P
mle08A3A67biGMjRqNuOd+OJ+B2HlycY8p7YUr7pAcrQ1BL61SDT/9EgpLH2JJOuPaHix0XtgRaI
CdoXuNFm1bc1bkX0FxBVeQMfq5MilNgBovEXQl7bTsxDAwQbdzplbBcM0VY4SHAo4DoCTb3SuQn9
T3y7E/INNy3mE+VROC133lLHLyYOwRMg/XCLiUUlCqMtLgYCCaPGf5uP8QgMpcXYF19NFtLFcodZ
PP5O4tXg+8UM5Ez46GXRlrQ3QyLCl7j2Wri0sHAQQekLox8Rk8dhJ1js4pz7cJYwTulqr0Oe/L4Y
0L1JnMOfh7ISuksMLwhOeBYyeguA4qRBpccAxqvTFFd7RE7f3Wj6O2U4hbm0nOruujohyI5suyiM
jW8rDBY7T2wZdnIc/BvUJdA5LWKMHbhrPHc3cIw+am8JYT9vNxNIgHQFV3pcIB4eJtBex3mI77EN
YL7WVp6NNeD8+2F9A1qG3mLAy4ZmtaLjEfA9TXlabIdifyQ2tWJZUPaP676XwY2spkczQF9CJxni
cdYMz0n1rYERCjIPabI2HMu7xTPht8lNAg16gvWNsKmQxHw2FezeOBD4Xk0Q7RJAodPaP7Omfe08
xDqbJPxa/OSJ9vUjdkSMXqgYZkxEx/gKqcBH9V4a3OfpjCR/5hrnstK22HiBY6ebxXECYkO8xGwP
rYU/EOENrlTAI6DSkfw/mDuT5bqRJO0+EcowR2DTiwvgzpejKJLawCiKiXkIzMDT/wf8u6u7yqzL
rHa9SStTpVIiiYsIdz/f8RzRhk8mIA31dDU/Wct+qKjk+zQr/KlyDjqDtyqvi0AzxjKMJVHw2GnK
V7CqEJuCce4cJ2C623ASM6gRmfhpGnHqgwCc81qCKnrXxJy4r8HCnxqjIUi68mJdE+2J9FMSro5z
KzaxhTlEQafRzKQdnIZ9JN4jnj7OG7e4tbW7hGNqfvbm8JPL0f1Q6tGDWNdH00kvTmW/mwRuggIb
xVg6ZiBlFHEzyRhJG/qrnUORFjbgRyzNKFTkHiiH6p+YoJDiJYl+s9w03nHpJR2/yuZLpuVy3jKz
fBOhdxsa5tT3zvAHxwkBZj6mjAU7r5CnpdKyt5oBIaPiboCLKWIgkDXjiW8W8UEX3Dy0BOIqKqK8
OJtZGb0xN7Ve16Vbdo6bahfSnpurxsEps3WjSSutB7h179S2a/OCl4pce8mwn8dwZsyqCy6Zy2gQ
58qW1J+90nkttWKyCaqnb7R/aQysvKVpT5vIwoS+LHeuQkdR64X7oymHz2Hu6P9ndYnqw6Tf3kgz
GBeux2h5WoaAyMDMRNRXLbXtE1lYETCnEY+mHtU7HZnSibde+qNy3GxPlafdeevCySt6oXZOZHd3
vWWiSZO69jFFef849F7l93bv/IXEajjn62LcvAxvluri6qjHhbMzHWetdooP6W50MvWajrN+7PU1
P/FhHO/5QJm2by6l3LmNUU67jizXswG5btFl7Rj+4hV4mto6+zV0rk711TpHh+k1T1mnPSFzWy+S
csA3O+r6tqmc0GLkytkSMY3RIwK7WafhO0uLvTBEtrWV1+TRMwsuj62L9mdmslpo3Qwk1rm/WyRK
F2PovDPfRYL9iUAuYWOlO27qKbUbLasIB7VyjM8VU4+wkQvZM002Mz9jc95PntXu1TBJJHmz1P1y
nDpuNiAzu4SRht87uXEvk0aFo5CatquibrwUzHHpp5f6jXlf70PUF4FQuTpDsWpBS374ZFYzg6k0
j/bSBhMhYvhBdD99nMXy4Wh0AGtbaBjdkvbkRCShCs+K/SnhdZWryt5+hHaIK5HbX02OcwiUVd5K
bihBqtOmi9ZTjQ9l7FffpBNPvnGflyN/2eSHLbdOeZ4EBLGNP84g5JmLvhegu1uPmPvk0SGUfUgq
tIqe51jvlRr8rIoKX68g27XY4mZJP017qLqk93ybpOZZ07v02Gq291nrdcPgpdV+N8OS7nv0QgeX
5CDDcPDBF0kG7xku6isD9jpXYpx3THqtp1WnmTTSofEnhFoPWkSLgdNeC4xStkekXOPDbEzq0TYb
8crbpXj1mML+iJNI3On6nBxqs7OeIhxMC6NtjeYlJMNpTY3iZ6XcO9MmuB/ijJvWoJyi6TkvbG50
0iDpzPXKnCs4/axkvNsw1MfidJslaaJdGttUYHWU6Se7Usb9bNmTCO14ya95PbQEUm0tOwix1A8x
gr4nm64NbQGnGN6n2sb2laZOTJoZv9HO5pXwnLiZk/uO1EBwusSK8Rm6cX8pLMIQ//7k4L75qp77
9uurv300/wwO/09u+D/+Vwb5/yBebEEF/wu8eCjij/Z/bLXbZgPbb/nP0YD8m6tbrGe1LEN36L7/
XXPL0ABoFbmlgWuUGJPO//NfowH7b6bhmgZJFgP6+JtL/q/RgPE303JcfpcuN/jY8P4dxJgz+h8p
WtO2WJrIX063GFswvvgnx6pNEn4agAPIbsXZ/QjkENDA5bYgCehzaCUzV+s8IkNbCtv9ygtJNhV7
EgacVO+yV1cq1wjHxsnvWjuNOqqFIasIMZdGxHywX9945knJOG1NWNXIR7PzJb8sthiOSRfSnFvv
1BSRelotcpOBx2cA+kk25ubAMeTjoDlC2xkziZhdBLbGwNUs4sW3vNj4A7sSf2SlM//MkiW6EgXk
j4U7yBk2No3QT8IpaHHk0ZdpQCQMeQyJKXKV7DnpX8ey3OvCuTet8j5xeo5fruCTvOFluObc7ojW
BBOXymgcfEfBRsYU02a5SSWOEQWh2RlH/j3IvcwaQ8hA/aRkvBK4daz+YfZ067dj/mw92k84jcwb
mUzA1BQnShtK4R47vUFGIO4iOsaVzC6N8l50AqCL3IJJWR+uBr9zEBOvwSbsaJ2TLvH1eQJiq5n9
8Q8qBNG25LX1acSawm+xV+Q0mt+03k4M1htphf1CQdgquyJJTfrcGjnQJPRUavPySpxfJoqNd66a
4z7tM1vt6m6enaCubcJaNPdfkWLFb4aqZ8x+VqF9TSapG3Q1i30bydPlvJMzjeuzaSBusVquCwZ+
AUrIpmzEzhv1/CVt2/Yuk1pNtyOGlFmSQhz6qhGXIrfoaWLLO0/5iNXPdJP0qUf6+pI2SbxQWk6T
C+CguDi52djsiR4BPFVlQmIs7az0KfYa2opkOtNLwcPM3MPtwlz05aPuDsteXyx9Py1at9Pb+Rm0
ppCB0KPpLz31OL/dMUIvwlphhKGRCB3Trv5akqkENhrnYx/rqZ87kRcQiRtPvai7o+pIuoCLJp9L
X0E6aU7NwW6W+X2cTWsYR81nbA9TmM3R8Bdkj7nzlC32XbSFXjyjXORZzOROfDkTJPHTSeGXFT1z
MR/ZUv0HVWP/llDbv5qtGKojGf8Y/QB5wkeryChh+rrjB+xBof5puS78nFeveNVJhwH3kIx8IC9r
Q3BYUvyqk5K5M5ew31DKBiUZDTwCrFlXXZnHADuqfEMmSNA59xGJV8dvjMr7tMqJUGwHfPCyeOVo
+GUpcC9FRdL97uJ1kFSp8ZSGWdSadZjg1wWTdLNk9KFUp6udEy8K51kHLLcFFxizmdsrQf9I94tu
4EsfuXuiaG3MMbnWhV1+CRoan8Jq9eTOKEnG/c6z3Gj8ZKJTpPQJqA+nVTPQdbELtU3DI3kUCv45
qJa8J5jb21F7mbvFeuPh4Wvk7QSOqCKHzshs09VI3byaAzGNZX0tyiFLT7kOO3+qe5HLm1GVjl/h
BwAuGdqBN1C+bRwlUiVtmiLg/Tv0MIt2tLQ4Nq5rhtv4MM09VxQjIhfuczfRo7sVA6oblK2u2SG9
hCQKohjiJzAzkwuHHTNf2Q1400C+isnl29hZrYnxanvTlIlnucwJpzi5iw0+1nB4sxI7UCLrmFk8
dgSIGv19tLmvhyRQUj1sbG+A03Elpp+UWqY92BYIH3lCF/BeiwbL3VNlGrTWMRA14WQ70fyKW2y6
TxkjG2GxlAuFudDcOvTsVreOkrZmHRgYbxVOA+l9GmvfjvxdGi4oxIAt4o991fUBbaJ1pj2tc3ey
ebzUVXkoCE4N8UbD94qKcUw9e+LNqz1vPSbjQna6nSTiLKWK0TiZOvM3etmJYnjhVeAwjiT+eEb+
ZHnc8aJqupbIVYswwlx7iAe8lw9z0Vl3Sw0D6i8NcaywoPdbH91p0qfdbAhD27eqz2DBjYhcLy1o
YryYTTvK3lQvzHBFNW0EDhtum+vcs692VS6dQUJgzXIvXLyNV8GQj/JTNvgJRh5jJKolcKyIG2mH
1ui5zt6p4Hl3iOxgO6fZqT68thhJvU/MEk0P6gP8lEwyR0DG7TluRmO/jF1R7VDpjpeGfm3mRxyd
TOh0zJN+35bKOWmePuBryMlr0BiYl5i0YG7/aqvMjsMsHvFH65iPPcpZNKRWNrqXYcbQQimcu9ep
c4os0FGTDTsOdZsHwBhyJl/jTEkTm+1aEFzRVM/lk+im73Hu8CulVTW4ZkQ/7y05mYJrfyubwF6h
gillre7XMghyyF4T0fs20kz0PnhALoLKzgw7jOwFe+XoYqYIZiupS8ZjLtSaqGlNMfNa6z9lp8bf
gzU7qa+Gwd3Issi5prTlvzoVE9geiWItflqNEQ3tWAWdYT4ryIjQKBM3DvQsIbPgWNy2mQGUR/ha
xwpaq1iutOemV9susdmZPSJHo8vqoCN7+pumOAVyHBGDDBoUW+cRQ+6lGHEEh24VVcWhrBkAHgAn
tMfFLNd0P8Z1/O6In7GTJ35S2sMfIPaluJOjPb9wPFlWYMYFvV76Pt6nHQnaLcQ7l/tl0XqGiIwE
f2a8l6NdkQmsc1pBEpdBTeU+i8a2PmnpIck1JweYqNKn5lNWsmtDSOvaOpSRw+hk0iNL2yFU108M
g7vVL5Ekvy26hlQUBtklltgbLgk9af3lEMX6Y4PSYbRTs/XLnBBohz3rDAYwcHe0IWuTiVcfjtIy
wKJk/BVPzWTvrGZEtuM5To4Iea2RCjZeL6jTHFVhEc9r8VQzOTB2ZEG6z7mrBncnpoEfX69c7Jdb
AFaRhDI5jcg29aFlLmlCfcNAWBTFk9UqVeJ+LSJCQsqjtZ7ggeRpEh5BJ4XiaaBQJPQadNW8pcdW
wz6PjbWQtKnq2PWVRGqIzxCmkgOaWNJk1eoxiVDhgr5nyS8+s96flUYd3cTV3ThU0McJYQ+OIN6H
05jtGzOZnwpkJI+4So0PtD41H0hkOmm4MgMwuLFgl8EHOqpzXbTcPeYqMTS/LpuZlnidMfEWJRoP
hujdaocrcSU0Bd1q/papzH/3/JPxDL4y4RdlS9Ce+jW1/X+/rvpfq6V/qKn+ZfX1f7CuwoD2rwqr
f1xa+01cbb/h78SV9ISgBvJM5kumSxD8/yc3Ia6QwfHrLvU9/8P97+SmLf/GAWI6Ejfxf9ZOfyeu
HIgr7hieaRhEtoU0/p2yiizoPwXVIa7YUEJ+U3rbnyTlP6UT6zrr8NGgO+ik9guS0lDFcxKBzXY1
3mLLLJBG9qW+l92MDDK6G50EMrxc0R6IxNqTeaD9VtHSzfLyhYQRxrqJZ3AQWHE0zrpdVNXWfs5W
bAIGxu7Ggk5vHPfDkmn2QK+1Obtrg66rpnHuFO77Mjl/RnEAw/xoOxOBTSOJTNTR+gCEps5yJJ5k
thUW1FTTiFFwnUZQMXtn0xLxwxzXs2/Rbj+sWXTqm5kZtOE8OJr3C0Yj2bpi13Sar5oxc5abvYbj
RWvCaOA4HjXNus2uRkhGU62CQl5rCrxIMMiMSuzBXf4000ef/cHLJD0Wqhq9J6qhMAUD3MjoyGvN
NkBC0nHaoRyzzMBNB/1Ho5kIIfta+8HbMC3hlRTdNpMpUA5vhpg+6unTclQcuR8xP5CCa/6sBp38
tfC0HwP/xvbtbHpuq05ihYPeO3pYzThrQSVIHKT4FwOFCQTLB+c0Jzmn0bKkUxnEJJpm/DlV/eYl
46EStYa7aGl+rfkc77UNZcceBzKxc0eRP9sxA/idVq9DFw6yNM/MZmISMHyhWBx4sV0t28MgSfSP
oTHRnhAfpSRT5YKxiBYHsj8YKzavRiL/4kQ2X4F+hhN1b3mi17cc56b4tAh01sWKKHJ1mVfYy18F
R+UuT7RB+XWWqdu0rhejeTRisnxIImfwCoZGVDQJsd1dNKCDw18yLG8LytnLbEvxwd4KElecC83M
+46a67DyIizlYj9va3dOtDc/lWIpgaa9z2I9EZj7Xefxfd6uByxQx9Jg5OgJvgCWTVCwLu7DwGKT
L2B9MrPEE3CF89NzMb0Fc68zVSkMztm8CV01XkxWPBwGDFsPNgI0qTAxOm24REdkNcM1bqzyIA1N
sQim/W254rhWlv5BkNdOfXa4UDl5uKn26ahXJ5sXwJ27Ig3YFYO5/GSwwH/O0nNtS8wWV4RoZPpy
9dgpVOUMoeSPRXUlnsfB9SsUdjtjnLRjb+fjndeKcmcjzApBbKhH3WTB2sNMZsY4KFrzNGNBDrPt
ko7HdH5pVbztQenT69DgiWqVHkE2FPGJ2aJ8w7Zq3aax1pgODHCaet+8ZFX7Lga6p3PTubHfo8TC
guBy7dI30QOmoczO3pqpZELIjOvgZUyAAXxIOTj1y7i26k6v4MAGM1JBXsQMB3uz3c0MXa9CjZ9L
Mcwsamj5e22uI39YdF4VnT5KmsEM5tjAwCqGliOv0BM/rQ09MIvavVl9HD/RzZ6vDmT9sRic6pon
nvtOrvwZuabwuzoDN6/OWmPpu5jgGc2aSvL+GJOniYAUmbymOjmOC73mMSbjq877ZQeU6Df9bbUS
hEOzcC9ymNStpJOQes81dFKY2W6HSgY9np3/5bCsZWdq5OLpKukkYOP6PlL6ddAn96Cb9nyyViGe
OPuN3faaPjMVJltdcJV28B3dVM8GkdTlPYuYb6nycJoaH33EEaTp5rH2QMkKaTH3Wc0d0fFat6jn
89ZNEKke3hfP2S/I3Mg4xivMXUSeWiRXp3lMNKKjHvc6pll5GKcli5Qk9/NoQwMW40uhYcf14p25
W5Q+adE4AG1pXtoqVju9c5/KpkwfPfyW7JhhNNREct2jYa//OHPM0K/JpwenTLOjPlbND4elDimV
bYrP0k8IBWsAkYsNh9ayfwH58bkai3CtjPeFaToNKnHpC20zz+LPMO3OO82Ooe9oOqY/knLGc1ZV
CEqUU55nZthOlcnQnHRIg5z0oy+kvQTmKF7mCqokl6kWoq7hZ0AjzK+HjhmTXrFAAicUa36io831
jNHsn87IpoNOEXngQzcfU2t9HQkbcTo4cYA2d3h1vDIYrXpkdc7EkLl0vPEha8sP4hXxfqmhtbKR
YWS/OsQ7p/mcROTKBKkPMNGSaap5tyzGsbdi7cFghPYQqRSw2ajuScw/oyC75EbNX4yNH8gGafk3
75M1M4HpkyV0TZW+OTEWFjst+SJ5+5AnQBoO24ktj4fH6vrx3tWAgZJFURzVYc43+458gHUgWL4y
uDLmn2Os+mNRrEiMCRg4wDA8Hpi2ErMhCJDoRMT1XQ7cANqFklFlW+uuMYi3k5xJFMN+UBK86fUR
EMMkDN28jR0dJK1vnsuuledqEUyCDM7NuJ3Rk7cpWdyhjHiHE4kusuqx6tDyGk5/pq6iwumKIz5I
/dwvq/2jN+5GcpnBsI4u0/hNTEOSImS/lX0lkrHKil1QeiQEN/we3bTGioWFZ6vttdekY4jDQ2jQ
d9G9hyGnQ4QCpDlxRtjHgleIX8emt0cLRCnAl+AeKMrJPmmtjndTg6xwLRhhS5bB6gzoN/nRMNN4
sTKoHhfWAUvErjRAM+rk3ovLP60pAroenBtJ9EkSFBuu7N/xM/HvZvPk6xw0e3dNozeljdNTLDn4
GJ04vlsuBv4E4OiettiOKb/6ldTtSCm2tnjtuYhtvSt63atMj5gYMC9SF+08NPK8v4c9r/XXSfX7
pTcOC4PYtclwVQO3c2Bmb15f3LlOca+WLoRIPTgZetA2sZ5cIiSd9Upb77nKnMc4/+2VFFtesY89
7xd0QGDkNxwFgQCBrIc3c+BwHTvA3ZpAl3VU5Rg0yMp4EmYJ2UrLM7f6pyma9bNiAURsEKlORXty
QaltXRvpcrlPCvPXMZlQ9cjWeqiREFfEebXR0sN+HLswbQ4W8dzapX+Uvi0Kd5DutbBv1Uc+F/f0
yQIacc+aN701enJ27OGu6+37tlYPPQ/MSv2862liB521klQX+A0AmNH9IlKgU062yqDfFo2RB41p
xHdFEh/XxgRh1/gZyZHgW1n9YptRvktS+QtfHCxmx+NCZlLfjYzId5g2oZBySGqaNxSRY95FYWTF
zilTrnmckGLnlf6+KtZPQA2vfjRHD4pFFkcbyXwwaBEB7dl+ZlYDsqAvAwBCqp7YzFbvXNXEn6nW
/kqSEcQXki6M29y5OENdHbyhx4JfLT58YbRP2+RWLtpX4olb60w8XFpFRqz9syTebTGJXsHesOFg
n1PsL4q4sZW2nQ+BT3RItW9c2PhvECBuVJDKrf6fk+WtMKCLEC+Wbzxo216q5rXIp7tBup8MPZ9L
yhgkBcUXt7PmXDuO+QbW/lgC+AGImdDKNL61Z7s0HiUdpH1sjtG90U1PKjGehqg6tLwMuhovsCgt
tFBIfxf+oCPR5fpjGePs2SviGdX71xZeM0vkH/Stb2vBractXH+wu+WXbiflTY45NhXERvcQCTmf
lVI98Zl6kGXxZwIdq1mBs6u1Uj+NGx5MIob8wGiidWo3fNiKumk3EHQJQfovOAmhjAt4416TiHOd
DUKWaSN+exuYnHwjyjT1gzjmgFcbwOxuKHMy0oHoazXQggR0dgjjwa8CP+PMA+SFh0a0uYQRw810
Q6VHtgaxdwl8mkoJrxVE9RBFT+6GWNOYvQpO+r4ZPYY23MLdDchmHt7sOZFb3875O2L4BNzeEG5r
g7nLiRVOIgLwrr9Zb2PDvum98YsZKDgT9U1dwLnvbqA4vb7xkm7wuLFh5GbrDOd6Q8vnDTIfcQDv
dBvwfJNkBO43jR6XfDuqDVHntFQXvfXifSoES742lN3C6o+CP/d+SZbeQBYzJGPYUB3WDYMfidbA
E4DGxxskD8I/nBtWM0JImB/GhtIv31R9Dl9fbaB9pjKWQm3w/aQn74lEVaO5WBLkhujjE6JzF4sB
3npD+GfDRQmwYf3FBvib8MD7HOa/+qb/q9zwXmiNN+G4hQNsvRdnawsMgHQuoWQ5yW5rl/jDFizQ
mHjW/rTFDeaEVxKdIsFais4+Du5UMno3Iu0oTaZ1E6mFaYsvxLTICJlsoYaMkc4xzuf3ZC2LCgxz
Sz9UalE3Z4tEtHluhi2DPWgYAhN9o623HOgiMNZGsQ1itX55W8RicPvpbGRcBnxp8yYutjCG18bk
Z3J6+6M7BYhaxv2whTc6z9tENFTFJskOzCj660Qf2He6Yfq5ct3+ST/W8KctFMLbvTwYEvWa2CIj
NeHTJ/07R8LaD/0SKcIlRlXNYSuiDssL0ZMZQOhefedRRAbLvEVUMD+at9bqD6lREYd4BVLSzF1f
/hSirj+MLeGSC6Vxkkfm0dS27jFBGG9LxEwLYy+ytuw0arbEjNBni41BTkTkx7Af4ADelac5L/UI
azdvqZuezxkK54bCZsvkRChmD9GW04ldEjvIOH9kW4anZUSAH0eUPK3le8/WH6aVMztNMiI/WwrI
7LjKL2DGF3P7RM6EhZjU5I/Dd35I5UbQEClir9Zf1dxztdviRvUWPKI6nx8Us4+wH6q3cYsojVtY
qdliS9UWYGqLeLqILdSEOwhysWTyhrmd1JPOBtA7bHg65yx3/U5rsDgt/pqQJZNbbGqi6fqGbVId
2VDmbgC/s/e2oJU+CXEUFIa+EDDnWwPV3YJZtMbRsW9hrZEZ+SnC0/dobVEuJcbyUH/nuyro8TdT
ectjbWTmExc157clWxRO3+kwOuTTPe3rkjdRQg6qIvBpESeLMUKEaouYle5noo6oWx7g4T9jsJdS
nUz1lNS00N0je7J+L5zp53LF6+DVTXn0tjSbJ4Aod+aUaVdP0ZwuTMKfcZ6PP60tC6epuPrkiZxp
JLTasdwyc9qQBrAhgCilFb/xjc8u85axsyMEEsuWu5O5V/zAQM2LNTPrHSunfrCBkHKhILGXbNm9
akvxeVueb96SfYx6MtZJDKT9voN/9tjOiDVFWSOeMAKaxPBsMKd/ai/jQegdG505sxVgIsSW2Ka0
75hhJK01eS834sTe2JP+G0Nxv5GUvkV4zPjY1p7mb2jFHdv4zYaeybn/Q7XEswJwSTbWpWIlzQM0
enYovlEYDKn5lWVbADLOxsqQXGMxq1UC0CzfMI29cTXmRtggRC3v5m/shpnCZoT/xnHQqk/Pwzek
Y30DOzXojr4xPFpjoJXauJ6y66hMDdYFnVpL1kw4EhX9SCaIit3EZqgHe82drwiPCsYKlo3uXFkD
FbFcgIW1TiYuwnZSaKGBDURKoROiEGU0UQgTsD3SUATElNDKZDeh0qxgMVjElpg1JVPm4RLFL37W
m4E1JXQ0VH5x2d2k+ZTw3u/YWx/KCFFbnVNblJXqLiaW1ctMacWUREGtR/TCXD+RWHpTtVBVGwXS
OIzHH05Sn8YBD5A+oCtntQQBbxoB52TQR9/CtHvDgjqfnGE8z/hJRKZdqsT60bYsL1Mm5EFM6IVy
ZIi7CHZfNEebu5evKuykQ9dSuWMRm722DRa5Hlr71pQ6o25gSTMyH/kqTngz32wSGVAERJBkEgyu
wjvNerF6s9+/MUljKykGXm9iTwgUbCqRTt7FXF2fFjKfgeNoyCdWiGIIJ3Lxl1pZGZOtgiNmSisz
0AlOhe2YAUz8zFkv1SxrwNBhny7yh62za0lFI/jXcSq+8I+7yPannZu6T5B69Q8qw/GAJfYvXTCe
snWK21E6vb0bLBr9xgg36Caue/aG3PXhNPdSjz+Z3H5ZmFmvdpofncWZfOx1tb+YywguWvyke0GK
gMbiDo8N4wK5HJwZgaRD3qLSwUcx7Fyk5XxKYIFDN6Z4SeDnuMEzN99KT5sz4RGjMltwK/1rMbl8
izotnziBQ9Ess28QCT8K3FKa09DvMOlYJra55xK1AdtkUgscQJGXLYGsDGZX7rbS1ZEfVsMezAwV
UNqFpdcmCC/x4jDA2dVIyOcmCgayZkvsPIFBBNs0spwSNCTdH3MW96uE26SMHxrvBcd0hn3XTp5a
SsA9D+hHjTYPOYsIaoOQse4sd3W8UJtIIDWdqR+TYj+1vrrhUWMqhQdoS+3CJrhyDguLubSrPyO6
Dsn7cfo4l9mLfwl5ZOcym/NYEyM8ksVbb0xeDDZUeIMZ5CU3WdFcVva2BU4iX6KGLJC2qQLalCuH
dm8RLxrq+UNP8luc8RVDIlEKoMJf5l9uSiAkW/ZzITjcy7ssurYJzu8ujc5T0T5xU73LEc2z8crN
wiqS7yqF0l2X7Z0eP40YkXcyZUNCQ35/WWoEKDIKUuZ+vgmfs61YqzLiW3lLXMOjhEGSoOwTp/7P
LGqAtBtJKKG7EgN4mlfSpObJoO6nRgxqHMc7CjwPPxx3RmdmyS/qd55GGOxRnGnVMPZDdbQb2/qh
1qr8SLzu7Ho1Rjric9yWajxkGe/r0V8k2W5RXVkwdVysBzqPXPunec/+qYC1kYQiWF5GbNOk0f0d
u6C+JWu76zvh+gWZbMJxDUkKLEnjLByf5t/DJIt9l/d81hwcIGx6gCci85up0xiz2EKbAL30g6tQ
ebgfEzhAyKZ1DnPvj6iLg7VtvilY1NNGNOzttb8hvtUf224ZkWtvvKYac0IVMv7plaYd1LaZHpsI
CAIfOKGBevkoCEVVqErw12o3FvMdzAJ3rRzHoI3DaKXFNlTnBMH04tnvbfvTkORiPe9e98gxpd5e
KLvxRzbXrGxrNhC02c9oBT12DtQj22mhWAK3OXtABJN6bQyQcOODyznssaHaUOvkA3GE6BQ786Uu
QBsaNawXYm+BiPSHsle3zKHlykv+d6XP91QgJ+D71w5CRl9ePbN7YhMaZ+WmiZ86rgTkFl8z9IoJ
ZYrb8EPZZvdMVs/pgGklnrUXzbylWsNMY/ZbfbjoMNeyXIMVUN/U+8Apr0teEWeTx6pd4wuiDX8a
ThY+wZwzBAdHPR609mrTp+ISZJ+lV+GfeKHvADn3oqa70eWNItZnwxzo9Pf71COgDE3UC66geKtp
ssy6IFUlb4xUdslwAdXe7BTcOXb0IJAOsd6hfUq5kc72FCwuSejVemDnDP4h3zDfneV33r0wbqHY
oxzkPOh479brfCGtVYlm38m3Ttf8npViBv0O1m/s3L666zV6bgNqI1yWQaSy11nrDF/WxWXVB7Fr
UmjyDjNfMLC/OmTbTO3jL/gxJp69r2bzyRbDclNdSx1iRuzI7r/sWZzLvA5tc7gvKPH2XtrmZ7th
1sD9JdBY43ypo+lH03R3GOQA6wgI0IXmR5Z4JUVjzwJbRAFXgKRg3bZKZAMie50y1AQA0xf5mK02
+xe0hZSL21PfLW58MY3hV+VYKfv32kHcrLL/QfA5PsreWa60s+wC+qv/4gii+yEAiO1kuLq8GneA
Ujzr/SLvo4zE/dR5LOLIaXzw+mWi8RbF8ciiqLV7nPQXoVV3OdbHYsLJDBHs3qer557gwmjhDs/k
IS69S1mjUDKxmtgI1ih+63t7uYrJ2XO3Zl43vjX40piJArXV9dU0H8i7ha25CTqXI6iUt5eWMYXG
LFg9yFHjWRc90++b5ufElF3vyi1LtutGuKi+kLuKzVJThlqoZMJGinprmppLfCZ+OeG2ltGeVnh2
LD1A8d2wNjdbZytO3je3FLWK6Jog0ZOnhkYubRawJ6/yHsu1wJ46sXqsWrmKaXTcdTKmIirpKbHi
z68pkcgsMOfoOm5ai0duMY4umYmjqRiXmDokUpDldftowDBlaZyeOijEwGhT774SUXRO2WeMEk/4
jmjEzVPYLtP6PmE1sFUyLTXk75rftmNzjH7QEMD5C1woa+dyYRwreqsHg6XBOw2T6BEhEBcgHkKR
spUzXqA0Xe3d4W7IgubkyOWhDzWxoKhlEwLJjpGVapLL0dT/P+bOZMlyG026r9IvwDISBKdNL+58
Y56nDS2n4DwTIImn70Op/mopVZKs/lVbbcoslXnjMkgC8M/9+N5mYxGq8SZh0/y0ULDCUp2zDw2q
hzmPvlSTPDpCX+E2y45G1q9LSRpMNs+FV5xo2D05bXhv8kRCZ1MoVpFG3fcuTBreA008qYFZbalo
MhtdGIXd+Fx11V0jQvJWhlriWWY0XhTddO0MMOg9OWk8V/NnyhZ6g0uuP5mm+Io3lx2ix3ql19JL
ZWdf8vBLYLr7wMsKJAceJxuKZiKfQ06KFvL7MSPPxQognQNn+XNXYo+qZhFt85am8b7tHuMJOynz
CFNeDCNo1ghHZhkyykvRChxWwsR+hBFATxhj+IYu5629cLflDd1MWFmDuNnZCYnqANvsFhxABbir
Ti98nV8gscWHqdHLkW5gfxetoDH45cfGmG0KX4R2pmbrgww5Z01nbU1p7OekCrGUTP6NxqK1H/0W
jCcnFBijdOfVYMY1s9YtlhFGbt09Ky1u2pZUYqQ6/0iZ9I+WlNZG+XmzjQvXOZgBgFdfON0+Wbz+
hgDYbZbjNuNHSyENh9V57NvqIulc3jeEK3YxvkWMVW5w8p3xI04NPeOJI3b4R9OdNRCvtZxHHr67
PkOqQcdK2V0JZ0/8ndmuQQmLMR+/+SXbR4gQEye1vrucSjv/7lMPdQ5psbkwTcLGXitQfRBED5mT
WWS8IFtlRmVk59Pp3M3ecLb8MOdBrAiWFP26vcsdiJA57UkmApk4zwN957gdSO+iGGX00gND+V7M
2au1tlf3eX50NJ4D4U5QTKj9wrLcviWMjO4Ex41diBj1EM6y3iMb5VvRgQabQmVdu3RzwG3R9q4i
z4F/LX9cVP+0BPF7qWzrIHsTXbE1xDE8MvqmQl1to6HmcGL71w0H4CyE+m4lFsRM18+focQQllet
d+4VerbjByjMNH2KdZZs2vK28UV9zMCKUcEl1WkWPTEjHLFfl2mwXhtMp28ZRsejbNSC7olrOai6
D8eqfY465qb109slFQ+WFqsoyw8QNqZ5nDt3QvxkYpG77Pfmrt9FTvS9aN1dGoFHDkRPFHus2PxA
RcaiwJahYi8OySSX5VmWIa4BMfkPSSYF3v322Y/Yz+QixF0gY70fZizgCbDCpxEE2yksquFZWANl
g3b2wRClP80rHNvp5+vK5xo2bn4krN6egyz2trB6rjFmMh4KMnznbQW6DppDW7n7asRtngLpwp83
ZecmJfsY0wKF6nXdxGV/O03qS+xhwsP6wBttMEQCppRtg2qHYRe1/UVkXy2J/WUEUpRazsEaUug0
dEphHmX8Js0sNkq5NJtH3uNgE65ryrI5iTZzL/9z89Vf2qp+Z8D6U5vW/0XzVfSX0HwI7D9qzFb/
C8ha//t/eq/kPxzp2VirUK5d310zJf/0XvEnQtqEU/A82b63QrX+GWnxJCAsegIDe23R+CW38i/v
VfQPG79UGNpgslA//kPv1R+48AxGEY4hw4c2xueIn+G3XHg7MA5sE03zg2kNZbwmt0eqGBIK++rE
YrRZBQPOvrbwozvTpf6enmcqvoQSfbj7jWHt30DqSf38jqfvsJ7bXCmUr5W99XNbiZbd1AHgobKs
7BecsEG8V/0qXyTi1/TVn6L7/+6TfrKbDU1itXWCuo3Lfzh2NibIXKQpTK1A/2pI/NOPwnP3hy/F
uw1ymUR7EP76o/yGu18Ga30bb4kttDDCuppR/exIytWyqdzX9IPtZj2oHdCrCCQHvU//+TX97cf/
1ABjpBqwnPPxaZBmt67boakmSj8E7jj/zUX92cO3/voc6Xtg2pzQwVX4+2/azBwLPFYSsJ5FiIbN
7Hvrh4UlOF5GjMLoK+utw19/vfUX9ZuqGXv9TJyIHg8CFl8R/vT11ijmqlva25zy2xTOF6QcYVmU
KjeDdQP9BcAmxWKnv/5UUmN//NiQwglbCj/ih1j//De/VKYWGGBURtBD6OY1dBSnnVSZfD/oyY8P
dOBhD+yDWuCcD/GfEyAv7XO/9KH+WEizQiZJpOfsK9vvu11T1wY0D0RTOiv0mqJuGdkwdaEaSWNO
LPEy//UX+Hf3P0G6YEUQSwem3u9//hKrpA45dLC2FciTTREXsHojUhsgk5u/uQXDXy7HT78lNp5c
Km5xXlo/tx9hpYiIRuBraixj4Cb4QkS8V7LsvgnrNMRlnyKZ0RNoEZVPRHAVeJ2AGNN6aFuZidE9
E4tD5JbS6LQgLjW2V46FHLqDk0VYGkuVO540dwrDr35kw5ubcX6CCoKXiWuOvQuiSPVM6R9eiyhR
EKLwltUIWInU+hTHbfdJ4oR+TI8x1V2dVoBeoGxSmbALMo7K0EKsdhO0XihOliZXtwtzarN3DDbq
7K5vAjmdWoxKONuYyJNJqAvzUTd4DA9VjoP2GhwqMawA8tEjYyP5VVVe2h5i+FfebiiYezIWnyjW
jiFy47q2wm9OYiMmgbfr2ZaFXfjgzKE+EnHyus3oMAolcNRhjPetdFQM6sk0MDVzirfR7vCbuAB6
N1Ev22dPsMrgltPNvVfgUzoujWp4r5cmeI7GNplXFVjcBv3AJCOYPRiBk1DfQ8cNloOSCX14lYnX
QseA9rmJYzv6lKNjGPdlOXzz5RK8ZpXy31BvZ2fTtHQut95ovg0iZ+dcMjB+84ra3PT5lPxwFjHd
66ZH0SduVHwUjAnC3dq2GSKTL+P9WMwMSaum9V4WQBMcBEAWPOZ93ShY3g2HFItM0T6MG/0YErl/
MIHmQpVY9Em05CGiM4Zdg7u3YQIoyC4R77BDlG9cRNgXoEJ3EQe3gE5FLkrwzadykoB7YWWf5Pmc
DL3WKpAjVhTaVBac8MxiB/rWSwZx0eUZMkTFS+qBlTIgGiEyEagNNa/SvMxxYuujb83Sv0A7kfIi
Y9yGjGEqLPZH3w1zFF+MOsAB5EA0MyfFt2nASz4Pgq0yWctIcvSTEVNFqL5+cwj0ALZEhmk/buIs
9zhbwmNJgUTnkBfFzQQZAWHYGbA7yt7z3T3RmPk+sRECmYSnGogMLzJ368SuP++qucH2mhbZvDco
zhz6UztnjEV980c7Zao7YEs1Nkpk4C0nZsOEGHIZ5BHgkWB8dlnAFlqzFzKqZsSIszGZKSiB9IPh
S9nBrbrqpCehlhXE4ME3cBzRkbBumOLH3kmkHVj4nmbj6bowLcjbWrRiOkrNAOQQVi2Qlc6NuRXo
o7ZB4+VUqtWXAMU9jhYdm6jNaHGagkxoqMnGVhEu13EAz+5aMERbXufQjfS+bjuvO7T1OM8/4iFl
MpNMKf/bBMHkKwYMwVx+FTxkcku533DTyLpSL4Mfp/pWjKJIb+1VC0EeVbQRJPChd1mcKPu+Zej0
6tkjYqvxl6Y/WjZmyLnK6hpPBDcrEi57/RQdkbqrG26BiKTh0vpnuVgYfmILyu6WMX5kzkOa9gUe
bpM9kMiY4Xoze3isHYEUK6YM9dJqI/uaBDC9aWlhA5geswVwDgkRS518cA+QPBzOSh4vzcZzXj2A
UndBm0xfHQ/L2ltctRkpFXyIcfeBFYSo6WrcwBp0nQrdQYwTTu9B73PjLlg1FV8H8KtHJoebtmfI
5mxAYQXytiostXi7yMaAW3LyxFHunGOcLTiqksx/wtOq0JFmE7AC1h7CspsSdrkWTEGq4yRbbkIl
PAttBDJHuJ2ceXzqSH+nkEAJ9W9KfE/02/OPcUoJ5uJ1oRaAzOzShs3WGpXvH7SrkmMTz0V1LYe2
EKcBcHbzqLwFQ28NSv2lUL5+8nUdYavHmURd1AolKWia2EA1w2LTw7tPCx9bHj3Y29kGJ5PSoPM8
NG78KAmwUrLaaW83GcdXsElwfMVpGR/mid4OpP3lYUjb4Rm3d3Olwdbv/CnUL7G1KB7nhOwi45Be
DOOeYs3rEqvFDWztL5iDmQuhi/R7VBOzG8beMBEoYTNxND1IMVFvFCdil44W0eWEVsMnnPsaD5By
7MsV8d4VYbG34WEA2nlPcmRV6a4nVpWO3qmpUBKsPoreCiiUGxMk970eveyUtd4V7TDxdUah9T5z
64NH9c1mmm3/0uqZJs0c1g+8gIoLX8XJFoLiY7wEjLqCVW4gPYV2DnE1j6pi70oNQmM4LlHAsEdq
j3sjJB4gUz0csqJMD3gHOd52r51JG15F7Rx+GaohJJuxJtBqvMBFH5fvUKSZITZSH+na42eYvfAY
JSVvlcBZCY5y/lZHzWtRwJDqm3S/uB1LgKBlrghj8syBN+fX+QzFK4MVd0kM0bV3uRN/yEmi8AH4
jzYqxFLPduZcg247FbX4hjmdsadVOR9dYZDFl4zVfMBzqgifMm7KiYi0cfMao0i9xoNpnwgiolRa
Jry3yFfuK92gJgbqM6c8dW9F6SXq5reZovUdEen7pvbOUdLkR0vkr5BP7qYon49lxSpdrNeqKFEk
kwJtwVBzTHLZJoXulGSkkfrtQ+alF0PmPOG2A9HXkOSN6q47TPkQnHIZexdLIVIA9527zSin3yj2
BhVOKWm/xZk79vT6JMsRKrhLapwWHwxihqYjMRXwEbVYaxW7DxAZ6WMttCKPZ4+dt+vjORSg5du7
0icxM3Y6PrOLfXJRHm+mzGPFoS7kNvSdC0TcU9UKzDBD8zWdcI/BByEhSbNhDi4lHBtz0STBbSab
CYlugFTUQmciNbL16vW1MhFOp/jCrvCv1GAMIz/8CnXIWitUYkRCjCmEgM1ljvzs8y+IZWtrNDEZ
BMlWrvywBWryhgdOXKUL1tSllPFe9um5pTf4kdLtW5UHP2zF3wFaKE7ekG91Y38yaTiwSRtvW8um
Ib4Oj1jwhm1rVd/iMKdey4TdpnflbQqJ6g0tzjrTRXxfcNYFO5wrjCVEfHY2sdF7YzMhRuIBZWzK
gzsE/aFaBeRQkkgfur3yZ490slkpiOC6rHHPbjA+M+sUu6YMNcZzvDE4Bw5pUH0kgw4f3dq5KMJ2
2lq2OlYptj66tq6JNm7GoP0iYRyzaAyPls7PI5HPIUnfRjd+gqy/gNXqLwltih3J/y8VFVRo9oiq
YxffVKW19zN8NVi10svW4WgUs+tR2Grgd+pNN0GUCjrHPqYF22WXUAV9FPR/R5kkKz/g4qGPQsbH
JM8xYS5N5r81C8FJguifNvCDXVovhJwrgyT4FR0L9FAsakpKMB22a8d4sHxIO6XT0ld7Y0XjFTRT
3rdLcy3ZEON8zBJQUsRRn1GXqWcfcd0c697VBLwwQm8n3CWa7Upv1dzu0cguNQKKuhvZO76tjDr+
MZkuX7HHGwCX48Jrr4vzcItREZOyssx95sfJ45LNVLFNvog3iOcdV61KKoqtXcx9Gz0J+we9R9Sh
577KOpLL7Ou3ZeZD0YkN2tyGpZRLT/zc27E/8eszOR9B8MPyjHqLoMZlRzvzOqAcJhhvcr3E8uDA
x7kr7L6Nt10cuafKHtILXCrkdzjMEErqezGfbdq9TtYcpMXWGJVz56CrBqh0qfs1cXyM3PCSB5zX
rtt/chlLrC4j/RkD/OPv/RI6KHx0LU2bogvw6JlETulhmMbgg2IXKVDRF0+fW6JDNwMKD5eRjPhT
blc62ZVpgEFrASnKcNvJb3DPDsWuD9zwizPVDgsBCpTgpvYGyv4cSlYhd3p5vG970YU76Cgj83tC
aQrklGnQwrHl4syOWvuFY+8jKIsk3EZINxmWso6grqjTnGFW0vL/tdSRs2m1lX62VJoXGzXAXd21
+NTGY9J0Nm5Ryl5QlHXzkdBUsof3LV7GyBvFIVfW8Drhce1381JzldB2EaumqAjMtgWufZWV7mjv
jNAEi6e07rnTWboCznYr+zpYspcsqbhRIeAGT044s4yFI9GMTQoFgOqkOO4/BhCFXKulMpssXtNg
QMjqO7IMkdwntDKxNmC45MODsfwI8i70N7p22pMjykWdRyG7H7EIqImYan3P2HH6CAGEnGmxW1zu
7bqj04Oo2etIrQuMN6xzx2Jw8Lnl0jBvbieEMiYAEUUVjAqcr5AZo1cZR7yPSi+BHzIWVmLIx/T+
89BaPht5bkzcHW45MaXtmu8FuBZeS0m3RuHmbrlSDYeCrTS95riipNftaYSf6ICgJQb6Hfm0D5tQ
9ZPrV5TDN1ARmy1gW1KRRRj1SFQI+ry5ZqCbPIv19N1XtQsfFLTHQIuMdh5kGYw0KhK2uRj4lIdy
YneAQyK29FFCkGW9pLFiO6Z4RDeZG5qvzBeb+wVcS7XtvKR8ifHPfNOlbW4LkHjN+pi1EBpV0j1V
uRg5+for360bI7h/kMNLsYNzQOndTCp72I70cru7KPbkB5F1tHsFyPKbNdj4L2I7ZmDEF8KQAY0z
+6yz2cWG2XIIkmOAls4ewbyFhpZF1pmAtAwZlqU+DqIt4UHH+JrBXtTfLaWgEQxJ3z1oKJSg3Ezd
/EJe78ArlLX9vYvbdey8YKaksifxgRhmTWP287KwJTVmYoJmPIxPGXAZ0vbebL2XOuzxNBsLv0lf
xjj0dTgPBaUlFsMwuo1DLvK4cKry4t4q9ulEGeCWeTCQVC1YL9IpT5gyitJ7cCtGiRuLLT48Q7AV
GwcUBEe1ccUIw1ioCED4NkMkS/Qtxjbmt2Q3Egej1ehTCecxCDsUEPDmg/HHfDySGIuWaxyGzIwj
X+QvgDwrEL34lu4D9q0r1QVq3N6jQRw4Qhf2Bfi9qoaC0BOSZUZfmB+hO6j0GDVxzSZfa+sBnzse
InsIyhXR3AfFwWv76dm31h6iIOJrssOuu3vHZDhAsgkh9QRmNqiOduKW9/0IUwJ4+2DH+75INZ7K
VCAc44+lFgiOCu/zmDWc85o+mArM+HZq/fA1zlApVyMY8kZSxkIdBicuvvy1wvaL2vk7zStybWo7
icmjTK7a7+8lNr+Rfhu7EL9hT1DU6QHHWAZhKH9ihTharlpAWroR2KYxtGnr4wDd3LSzlRwcv7We
xFB017BjUudvFNM/qLT8XBEZcI/5lwO24yfpknjvQMNyku6Eu7zrLFds0MEMNSrJ9mzI7Lu/vg7/
5uNIdaIICwG2y3F+kr+LpOt9NTOuj7yq2ImYOZdGfTj58BhCL3KPf/1xP/G5bCeisgONLogEBSKk
Fn9/1aVA1cflwPjTpPHwpaN+IXypkhp/Sppay0cwWfT0dnpuwGWO/t8onf9GVkWZYXuMzCJxqv50
bWu7apAZGSssvMQ3kDMxSow+bgZa7P5mVvKH6wol0ybIb4MiExElJb//otrPC6PWjwK4YQ5dRVWr
m+N3c0Z/OnV1mez/+sL+m6+2fimYZy4TKarkf/95gaJFyWsR90WAqQtoynzJc8+b2LL+2cv9pxOT
P3xUyJPjuK7D3R+IyP7po1x3Cvo0LfmoBABxYLOrqT3OBy54r/+PgeWfjiH5gf/V3P3ffznW/D84
sBQOd8SfY/ge2y/1TxC+X/7GryNL+Q8EHHLGzBihPNgMr/7fyNJywn8wlIxCmwEdUxv+s3/NLKX7
jyBgVbYDAPm8XCR/hEI2pjSIB2D9pO2HPBkOAz7nP2voWZ+j/323en7gBzxlNhMY8vRgLX6aNGFc
6JN0xYB5pa6IlyQW7ZZYtQDwkpj1jyYp4B1FE921m0BbmD1mn3aSXVIsoORGxVh9k8+kCHgheVG/
BxCMysJUICQb7KW0PzcLRb6YRwna7SK8u+HDb6723a8/63/VCmsPR8uBwiS++89fAswh4hmvKcEg
honu75+odgHKWZT6U/E60/d8KMm/IZrYuc4jTQ6EgwzHNp8tw96xXHPFsmWOKPPyRwxPNXmPa3BV
wDsrl0QNaaLiNaFM2tkNAtgbHDhyBY5mnPNFRVCvNowl4K/27oJZ3msD+ow1/Xo+gCIj+sd2VSdx
QrjNnUUrq3tE0/Th4c/SGxharur/bJiTboTf2eW2NpVPFLuE3LfPfWKYGaHhbps5bXdniTTCuEHt
oLOzSexq8gj5TKtIzmFlx9bIek79BfJEUmVxfxwhxX267CHdERJ33oGizjqy8YXvXI7zEhG66dnZ
sRGIKrBvZYOgTLcNXDDFxnifDbCGd21j2YKzbkpoPJFiX9bT8kAIu4o37twu75aAwLObB62sR9Nh
bTzQSECXwTJP07Ivizx7ylh29wmHswm4KjB+LMg915GtVo25ErrX/MHfpktItbOentKo8a37qJtb
dWDsCfbOThubOEnneNea88VycMeBblJtIvTbboi799HGELolwcpxBQ2j/w7DNKZpsa45Ytue1xrA
GxC0tvk0T+9endHfkIYLPTRQklPDTMfpikPYEQmFY+7AR4agCh9Rjg451EljhlF1EGD6dzv3AbuY
JmeaZ3yLEZ7ae6MYG5yLiUTB5ITEzegOonFp3TPv2Y+l82GJll5uu0TP3Q25E0w/8YQbdBcmuPX2
rqcpUqARoYGgYFfmIiAF7gLDA8jAAY6KUr2WZuxcT6WvKZY/sveyLQDhxlONxSkZ5onO4brq3qes
yj+bNi0pu60lYMrG6+c7DuKY4RVYB/xmlFF/cTq4NRehWLOl8TBW4ZaxQLYQh1U5lHWeqXRvN16S
PqPuTV9FkysA53h4eZLwmBlC/nELviuOlbg1vcM/lsCpjQ8yawZq8fqlXtVV0q5wUTq+GFdXI8Zf
NnPHC6STU+gcwNJQBRV1NmQTcHjWYynHUJ5Dy+FhG50QNaWpOOMcFF7DFL/jPN/Nwi4Wyd5/fRRH
eHCEIPJc80+0Xj3MH3PDEeXEhsTk6PmpOzcAK6jFq75L+I5Y1EeO8FQQWAXnBvpvvTSKXuaUM47c
Zf4vPtNobt9DjOPilpo7zcz5l9vVCBB+b4qDLiM0q+DV8OtN109phc2UBRy/4kAj7lVaTC5Ph1+u
YIwBdyHEFW8nQQxz0+uEIFcfNv65lhPYCFok3W3r5cM918QFSpku8p0SquKKaM546zsTXbZlnsqv
szVJ/IRwGfOitE/CFfllmvDW1YPwSHASePFr2Is7AOL6lFT1Z8I5ZmdqeKXkh6viJqBBPN/Kws7S
Q45mv2x0PGL+N7Y37es8tl9n7She/YQac5Mv73MbBjdNYNfPxBGLdTlImg98eNFluWTMqWjspp1d
FUpsVR1XuN2a8oVBawS0YaJdiLnRtKkI8Ny509gyHspDl7pOOwROsgTpM6DSxzCdOZ0RXMRwLG09
jvehmJRiVzs1GLqTIIfF4Q0BJ8569QX4Hmlz0dCJuBtikZltQeeJoDQBH33rBMtD0fQWe3DY03dQ
7ZorJ2z5HdCY/qTmFYMUD4i+wUxbA5NjxjEj+lPi9dnD0qbFzDUMl1tDbuKKYGuxDz2HqVw5PsPx
zG8I0Hza+dRjTGgaj41uTH6BorvaOkNzjF/nIn9Upqe2oVM9xRF0yupQqfeZYRgH5Cw+FxE1NW2p
mmNbcOvqsXWHdRBeXxjJA50RoQeyOocOYl/UMluMQp7cnJzPtDdFWvI2K9NPNMrqkTc2TIg2Jrax
yduhO1LkA3y9Dar0doqIdO6nrusPDFdR5UrJXG+bsiaIbd5V+ZWJiDxuQwSDb2FaMho3QdZauwip
+guNye7JqWrxgYhPZkRaQfc1yyzf3sexvTziJgJskiUdlWaeiIhlLeOIKCVzsQea5t+YsizOODxD
8CeuuqqmItgSFk0uhAy7UwkH+4PzPwwfJVR16BD+KRK38+YrS2PeI7tRNs8IdTwxrO5361kN1Rb5
XVyQMPGoEKtyWINa8RtDoCz0d6uZ5Q8/1Z+xbfprSs8SXMRB9LzgD3kPaSj4sEJotTsGXF/HemLG
AZg+JqQQh5D5AtrKQQZ7fFQRBZd53ubRJY1q3YOEM7njGApat4+m9scCD+oTEnt3xxu+I1vDs3fD
WXD85jhj8EjvOV19k7PW2cUmuFLUmrU7KqRKhGAR3rcC4H7VL919Tl3uAy/Maj9kiXktnMm7HEPO
pE3YxtdhWTDkt43zqthxHQTZv3svkBFa2RhhU6efufLbRL+PcUZysoVmN9xUIjVPpmoJn8FuWLdj
Q9/qU+F6XvTesKlEcC+tPN3j04cZ7GSUaWzo5ViuGSv57+Q/eNiF0RHEVq+e9hbGk371dJSf4ThJ
IJNTO7yEvc/az+sgLIF8GyqGREzFQ5ohIOLuAFAsRhILrLTcRBuyktRFTFk+4xPPrOK18EeqLpCb
9aUkwRXsWjsqKUsawnRL4NWr4Yc0o32/NOFwGsfK+1HlSYMLnJf7BoI0jcQlCq45phA2060B91ft
wUoryUSS30H4jACKmTNkC2lTYRxgdt0kuRe+iY4fmtmkl9Mu780+bXRCJpRGDJqWYjZBBRkeHq6d
41Ayv0NMsX7gP0hh9qK1xmSflkgztxIdYuw8HiYsCZiwW51FLHct727Hoo+EUI+obLYlkbrCKEEa
toh7bGhDJ3zrAVs9Yi59OAE+C9ZNNDxy5s5Hk0nnQ7nBMt+paIG2v0jZHr2MrRBrgM3IsgYYnO57
pqrqzmenlF058Ux+oo0XAWLFU9HMb2J0iyuKC4Y30oztPStyqGFtYCBHmKOwCA5kxsq1wFb4rpbR
K4829gryErNUGCJml+WjjBz35OaUlB9zTVwfV0pADMmEBAWnyYNJgJOQXauMAUzel50sAZpGWt95
E35iCF9Oe1RuEV1WrYog9rDBG3aqnuwTWCc74mWS+ZfY8GnLyoo5P7kxiAChoOnvZCu9TzZHNz7D
645rKLrgwnEHCmkYOeO7jdqIggNe+FZ1sOI5v5yKxr1kFtpKkD6xKrZlMhTysqkoaKdhCJDEJrJg
08B6i7p3Jvj4C6SZuhuQQPBZUCvuIUxVwEpBkaT4h202HbN2Z7i7Flsx+ibI7DD5WHjYQTh6e84z
bNZRCNIvfZ2Mj2VuWJbN0BfXvaP8H4kTDIfFAsQbe+y29nPuW3jmq/aDfmDyHTnnb34bnfIRDGUL
giAbNTGJYqkVHuSmXZhLmcwHMDqAXz/VuHM0dhpE3Y2H5l0cKtt03VEEiXAJoXjWlQ0ZqdsZ5VnO
BQcfysBbV2Uvkc4HD3NkHb5NVZ/sMk8uJHlBn7x0rp1itR9492xHP2rPuU7dC9FSHLZFfuTxpXyO
HzN1G/ECfba+iuqZ67+41D5sA+aBV75ez3eJreSzOxbNuyxbfSzGKP+Qmctm3imb+bsYne4+7JoC
plaXxvKsLN89M0wdprNd2pjdPaXsj3hgTA0pdj0EpCWEdWJixUueuGTy+sh05qANY7XTyLAZhdOS
UKdJHwAUnZz40/Wm7NKm/oHqliBktBGOVxjpST93YE9bcMauIXYVWTY+Dyao29QI17ymTm9elLMo
2K6+Mo+B7gPKbqLKvSy9Ivsu3LgZNx1V3SQJucM2dSkdRqdrpbnTAx9m0j6cepH0j2y/V8QtUaJw
mdYU4HogTJsk33DhAe2IsMGUYvX7luj/mU6I754/tqjb2XzmoZucLaVnmhCmTX2IN1r+CRd6caCM
I72XDId+9EAjPpX2rIeKENgH9JfoMVniZB+wvu5EYFXrNNgwobX7OrjzeXx/xNNMiK3lyPI2qqRu
yY+a1KWZZyq7Y9cvwbsD7FXv/MFeqGzk0oeTw2DQp+ZzuUWWxmsDHuAQFgHSeESNNsYNTR7erV19
AnVQXywAg48sltNm4UwZloxstsBy8PP59nxns/M4Eh5/zZg0PzuW8C9Fj2SeobudTDWf2L0tt9Lq
xJvX4t+gq2hKL50GagYE6KQ/+ouo74TlMtDnbi+S4yxndWZKMhzSxdHPc+kER/Al0Utnu4em8vQt
0R+VbuLBja5MGXxvZqLzRAdTm0c0MtUlrTD5adSGZwTbUZFvo0yEF1kzizOrzw8m1cl33+o09ViO
uw95qdIr3lj+lZ0HPfOPwM+oCvDyyNmOVJs/8JYsqexT1X4i4ccrouXuZK2PEOhdN4oO05Iz382i
hDQ64Cm3ddjaMkzeVhz8aPrQ/R3o33qfMi8CiViSq+Nv6WUkz+e75aXMLXHSxM4zFjS57xyr+hHm
rbvPGIvfRuVAwwm4sN47QCjTHkPneryRMG/u8SbRTN461kWPq6/c4/hjZ6mCNMC4kNge0R2ARDQ3
GeYcFqxHFQ8l/k6wARf4sPQ9fI0vJmnnC7YX46lY/P6qVIG9grPkraiG8kVXmOD2c9hTkotRNHid
8nk5pl5MutwRFMD0IWbsg1viDRXcn1Tp9Zl7AnQQfZV1BkoB5jS/fDemAKpPy5HYdBlbmynrbOAc
ItefZd9xcHHY1fCejBiW9sRMjpPlL1+DSZa3A1E8deH5nr4bAouHKKVZB4Ovyfvv1KPgr7eL0bCZ
Hd3XfuRMKHvlAHEKgvlrXNQM9XN2HTy9ACQtclccULiNDXvyXiaQFeZMPcqwss5sxvE9pDZgE7dN
8GJojk371q1TuR+U1IcuFu+y65zLmsKdbVU748Hrptwn7WR92KRSj8DqaoLxOQJvbCXnmfMHuEHo
pOxRWFv7fIRKhqvqvCISyPbjtjgxOHae5zHIGO5Z9G7u/ZGfefYd57UNVwweoxrS9po66WRuug8v
qf2S0znkgGWOn/ohGW/L2Q96CG0WD05QUIvx1NdUUG2CSGHcIOg13WVSU8XIVDvc6p62vtouaYZg
uArEJimA/iUTvWVsB5ZdR5HcA/tBc3AmFxRV4MC7LOiV+0KpRY9iBtFxnsai3ymX4rfMKv+Hu/Pq
cVzJtvR/mefhASMYdMDcfpBEmfSZVZllXogsR+89f/18rNP33pRKk8J5GQwGaHSf7kYVRRfcsfda
39r1WcpgJg41B/7hoK7Gviq9Juu1Oz6A1bdOaIRhm0EFUXGxWlnzIG8lW/9ip9EtPAxpOhwKNkmP
Wd9vbTt1ZhDoU/pthvqGcqNOXLQD2TWCVwgZmMz2uGVZKLo53KOR4vNHsd5Bxuycn/WgT83atNm0
bVp76qgBmIq1O6Rb86M9993nivHhvuhQmz1MdYIlOWy/8jnOPqD/AeaeZOlDNoWHjrPddVrHi+5Y
SfdTDdaAWzFuZ/0qsJ1m8Kps1L7OtVl9drL2rozJ60BLaAHNIHctCnL9qa7jbA3qX9JA06MvLpKr
vRZ09Att7UMBMGWFbzGb9tTMKFRaQ6PaZp9MJMdgkavZET7FdjLfGeQoftWyCBZKYIS3DNcJimKQ
sWktvx+R4pn5gV4PpPxGTocuhHLSQPc9UPOYvArGk7C77oqmX7BmllNva01Tt75qpxtGebjz5Nwy
s3Vx9BEM6mC7WNtmF93ptSu++B2V3dAU4OyItC2u3QJ74aYv8692aFDDpdMvQYL4tpJp9IIKC3ug
BngOxUF8NbphfZsEs3Un7fR51qj+EYZjv3f0j2bT8Aahc8vvU3dYqWFsXgh6Dok6dPL2pVGmBorO
ab84wARQlxtJIR9i6ogR9zIxnOve7qDUt34XdwvLDkSGM0QBehS4F5wjrb68eiAehmaqnfLlwbtb
NR9tIqPwkSGonrHi0gnyVaRXWN4JDVhVBmJbuGuFrpEZq+nPU4VVvepDZDlB2KtrjUEVHeIotB4m
NWSYjsO631p5RC2Ffi4w4TQEtAd6NiPZRiAFLa/btsAWWYQUVSAYE6Dg5ihGZPio2WLm8TXLDLkR
bLq4p9jRMyT0/QWDybmOOcYgQKdKZ1phncy8KpSUgzTcn4iNpysHUCT5kLNCPjMVQbvGMIhFlTny
dGcnWvn5/Yb9HyMHw8K9Q8qBKyzddhhgHDk+HKtvIO3Nr07R5LegKrpdMAkEbTRdN5Gouj1Bmd2T
5icqW6NQ0bfvH/7EccLIw8GswS/ApsWHy1In5w7eMtSAQtPy1UUYYhwhx3wfulE0fUfWYPYgndXi
8tFdbsGo6fq3OEYgvq1tupveUGNOWVPzY8iezGhMDn6nTek1khBfwt2UmbZRSQNwqpgxqyG8jQ3t
5sIpLLPXo6kNdQfJIUyVXJP/WNxub00zBBIKmtkwy9A/J9YurEP64IxGGWL2Pd05r02ESCmVEmY6
IX6RJQ1BLKMaIjpeFOnd2W6utbHfiN9TG8w+VnphXC3O/EiMLrpJ1cMzxu88/pFojTpspECRLJTa
/Y5wAau4RjHF7+LD/diGQ/TTTVpmNQxguci/p0gkdrCRw8UqLS+Mg4h2DyPMifahie3gwmVc7vTb
y8ho1FQU4+gKpIKYfjLiprGNWabCHtQS69A//f3SNbJBbypKelR3rBtms7Ui+vUbu6gn6xAQjJDe
uXk4kjNRQelkdzwmlA8p+QX4OkaDJ8WvRjFdZ2hMB3I0htZybt//5cbxYNckL4FUNwMYqCVNnFP6
YkV845oqY3NO3SW9RCIUUnsjwV/+NQ2qsve0iRf7FRiVSDeDFiogM1IG6GYLGcZ3ILCL8Nq0IVxC
iy1xntQShtyWEVgDMs1s1Lwy65BFM16mQXQCQjTx7SRfTBPdNSKU1EKgg96XLGXqZmwQGVsNaunK
2WlOkSG54RX4xY4pfmLgTq81IhSF5JbZ0V7LcHCGx6EJrY8uKCkiQFqgMBfeDnk80F8ujrJ5ARSu
Mpd/Oh3ozwwmMgSZMMK4TeEd9BG2Nh1gcp9s6LEovNwslHHb1C0bqjqKyJuGRAGDysToMV0rNm33
dP+baOfmjGihjKLD37OIJvG1bk2O2maWDgOKya5sNhXuNQPqScAfBeRTRFRIue4OG6fuQA2UVgZn
ha5L/JkGvz59fP9JOF5MbUQEuFYdSy0Pg86ydPIIhwPQJ5X4MVD0IV8q6GCNISU9ZHoGh59I6HWg
Y/pZtwpGApRHUoPe/wG/dSD//RLxC7jIlsljaJA+g9l7+dS8eRTncDQnYp3oJ5M4u4RoC0UROTv0
FP4e6XCZbXUg5zb8HGkFXsk0rJeVVQREu4YmBNOU4GK1wb7u+2uZ0qvcZsYAlCTmI8ju0/cPUHb9
ysPYqXZml6QIo9jsguwwZy0j81b6GgAIGpW7Cyd3enmZsOPAxIKJYsN2cBwfn5yJjFH3rfYHO5Pq
lk5LDtemS/n1dAjcW3aRnb+KhG1c+XYSvpZ6TjvRtuvE9wiQ8A1vcPNWrArdcu8BZBibforjD3JE
Y8tMSZgf3G6KrxH/saZASIJGxfQmr4naGcRtNIK6oCVM29yZDFhoZZ53Jb08cyFllfWT8tkMXbAz
LqKDN2uiLTnjxb0sbcU/m8gWjs841Qo7xe71A2k0czWDqQd7iKJZemeoEnLyd5yq3/KMFbdpH4zR
zizou1KTs61pKyMcvfdvwclwf/lBjoQcaiwqJEsa9km5kCkVUUQgeG4HPueHoiu1D3Hs5hgZOwFf
fjSs6bmH7sgkt039yBsIZPFvXJdIYrpNLd6wgUF1vBKB6f7CI0loTIxb9M42FthFVybZrzoyGVWa
ZZXddn1OYIY+OCP7q2XAyUJTfpFlY340gcXhXtF1une//1cNSSfNer3X7PUU9FG/CTQnAUKFocdf
FS2If71v2L6ZTZFAlCVqPNxMCwQWmFSDT8SfDWKAMvy+PNF9TrcupSgP+SsHNa0zVpH2s5sX/GXp
7wmkzJQR7HO7q/aGBZ/EYezPRtL0O5KFEYWzUUj8YvSMOK0KoPCZqw75FPOmdJqEWZiW4rlxJzrC
ZsHeB2hNbeNoyNzbVC8tscZlmwKCJR6kZyqYkgVYcnW11SQ6xk2/b+wi4Al+wvdKOVze/Ot/vdX+
nPzXf30sMv71/01eJ4X0m4d789q+/ptjcPea/fyP/3EX/fzxs05f8x8/jwAHy5/6Wy1k/4WAxWUh
1fGFSMfV+X/+BhwYfy2fehNcwVKvU/ZREfwn4MD4i0JeZx02ANno6AP/Syxk6n/h6iZmgh6oAN/n
qn8SLiOX1e7NUq8jEsJJZqN5xOeOtGxZLd8s9Qzom3FKiHckUFj7ODWmJAOFFgHZUT49fzvB77ZK
FLatxg7DXQy8MAMeVNMsYrexkvqIiSEe5JVj+e6XGevRJ9qt6bCmBQq7bc6xlK2C0vU/KgMyMAr4
fg12ftq+uer/fvDeKoZOFvXlNEwuBihZVnRDypMlTldQOoGp0puIaYWVxqL20DGRroygJe47zaon
povhftBchpozSu/3j28sBzi5jsvKCsGACo7i7eSjPamqyODc4NL10/imjvXkth2IW1m1lEor38fE
jYG396/Yxmp7G7rnJsTtnFpBc8hLZLlzjTyZZDt+ZXM/40i6l+7Y7IYaJ2dJrtfBwESuPDZYRJnm
yIToQGrriBr4S4zGW92qWsQWVCg6PeZAiPzflzqbLyEbFqnc6alaVNis2zA5lFRLIfvmkckDWyeD
pgKxEiXlU9LE7l3DSK7ZznPpWtsQztrd4LggWjGgOj2iM5IN1xAODVrkbkj48ZC+2rQ7mFyOhttk
ABqRqq8Ck+nHZohjnrj37474rYo8vj0wutmcojeWvIen8IwBg15KL85gW1Cld0KMP9uknBmPgl13
ZdJfY43zr1p35EuuUMtlON4gHZJ0mfUZSbZjngIiKNjvg2zdocZOyztQOd21Yur7TJnkfA8aBrse
ATTRxAc9q57VnDNbhw92NTGw2xpMYx6cqdjGfq523EbMxBmO3rwkA2eMkupbMrb1LRre+lOC/PhX
YbjaUyWy9Mom3G6LDV/elVqjsZdXmmfTolmLOmmusf3b986UO/Qgh/yDjXbrB5Pr5zpx5hdkTfmn
AhHVi2an1qYTBjSvAMBpFDQukUrV9NCEeQo4M2LpXyXZCD84tu6w5Ta3BVKYeywtILL83vhk1NK/
AZjP9M5Nnux+bu6wZ6DiKhACbpM6HT4YwCCTTajR/xxNDBYzfxkiw2m4ZYN440jVHoJmju7GGJ55
6m7H2pzRHKCE73S+yFUoaZcBboe2BMg9J/wJ+aGrP5IPizWa8ZW1wxMZ4Hxy4tsgDMqN1Uc6ENKC
d9ti8LYi/S6hA1t+ciiNtz0Bcw+VTf5TondXJBuJbT1mxYWC5qT/YEMIWaoYA1yEYn+srJPlp7QC
iid8AWtg6kO9skZ4XWbR9Iz4yrL+hc+CySkby40WR9P9oCf17WTZn1pNaihukr5mN8x+XWyEAjFq
GQGIbbeI9v3y9kubPE+cpeLCpuq0Llx+tUVNQb8SzahCzHryIjs9auaiD9cZ7r8NAwkHYDOoXalP
7n7kCbKzqP8pCHTepagePT2YQCrBZPzy/ut5uqAsvwPBLDIcjI00kE7WztHQGGvZMmSU21cfXVLH
yS2rMNGhGduCprI+qlK0l+7Zn0flY2EjMdWRTdhSLlXzm2VMF1YgtQ6UXzbJsPfCfqg+K7sOvncJ
UoSVhS5+II1jzp+TpEBoqSPRx0rXdf6XvprUqoX6+KXqmuZGc2kKlWw6rq1q3CS0D+cLC5hlndTw
OsAYKgJ6ROwJab6clsz1YDP2wvqxjOnJe+/se378txDNgrFKiC7ZueCgRV3R4SxxcOxQaFz3oQyK
9Zgiy2BKLMBuyNcS39IDRAsYcOhYPKuW0U4ziciCRFp/wxG8Z0MXXeFzr9epmX8ypgpXlKgEw6vG
/2BZMjtYVabv7FQ9M5QCXIrRbdopvPDE05bOB3r3KC8G2hMNZrkcvZLd3Tk6/2UtccesRKOpxdN8
M4ayXWkKp8w40fRHkNl9aiTZ12wr3QdT6PB1O3xJpG5azhbBYvg1cultFuSi71AW1YzDAn+bBESD
rQOnMLcamqYPzVToe3R6/g4KWbAyI6zlrg7NBK+n+mKGg4nkJOUvn2NhfR6BrtD1Ic1spaZkuMlp
m2tr22qu6kHWD6ZZNY+tlvc/IH2A0cvm5E4v5WJnV/18lYXdiDmyJFuG0ROBwJDWbkNTPhYNAUWl
NMrPll8V5DoGSIyaLnrQYkNeBbRmvJji78AcxvfGoidJrsDpJ5MMqzMogit6MnjADTe4z8qeUZyF
NzBDcEpaL+owk4xaxObfGkJfvTawQEJoXWB4ZowncItrK9rlJcw3ojRQ+Cmt2Y+NQ6xClCCCyfO6
fBVBUW5ag32oPseHjJiIuykarA3bD4D5rXMg8qLdYnj7LMkQvTaq8MVajHWydvFO9tGtM1EpVpmc
Vzr61btUM4sbNTe4oejqfcv42uxyq3JQeKUFipQxKIuN0SPkmc3CuW2d+nmeUv+2KVrnHlmpu+6T
PL0FVgJSWpTmrrH1B73RvoZNND5NNfIkLW6YfpZ9DwygSi2v8TEoC0ihsUCg1cT+5yAxiscBOOU9
lu1qNVALPfvVJF4oo+WBWT7o0CA5GMbs7MQUttDMk+kjfTVtHaRl+dROY7LEFE9rKC2fcgx0ZJar
4aG2yumBnIroSsuJJ8It5X9MCwesLVn3Jakv9iIRRLbXd5lYhb2T84S5zSaOcLYg7AUeAtnqQ2pC
UiRg4wq/rnzo+8i8MbOmuOIzZ3+uEhN1loRpYiHOAkOlMWnu0p+TNmlsJ7vRXtNf60kPyVN5Bd+j
2WbhSEJDzOSkrsKfBe0gRISAg3DFgecoe/HRz6eIBtlc3XY61emWgG3tseWFQeM8J99IR71l10uy
hKqL79RiCLVhLPMEORYhVSoDaRuamBjpe73klfwQl4G6yoi9YkpuZGIZCPveHBXYc2UZtpsM4MR+
yaK+y2lTvgoW/U+wnrM96Gj5TPxLeV82svhMqUokshFPN40RMBBuEs0GABPTgG0HUNCI1aNwYPZq
EyCIh56kucQN/c9aC+siiePoZ80oP9u0Yca8oUEjERVqOKS0RXc8Y9U3bay+24yWEIhKh5iBaVqn
pMrtRBJM13YQtNcR2/L7hoiVa5gJDMTt+ZMRWb+IzKm2sdXs+DS620CX2TLtfZBplzHuH134pcLa
da6tXvvI2hduKtc6geR7qpnEfrHp4EarHmgsBdocDS/ocCpjM7pmujFRWVVbBHTtPbD/4PtEahPk
CCRLJVJ4DIh5P+/wcmJcJs4C/mFLLGHMGHkpBe5CPIm8eckAcJW+wocwznFhWyUtzZTagfpaD/Y+
miZUy8R69qLFAeJM47epC5zrqizyWw24PYyC1CHWtx/TH5EFN6Kp5+yTkwPiHGoL8pI/dR/CTmPh
h6XvN5rz6vZquI2tqt7zQou7BAGXN9gud6Y3bc3aoKvJrat+zNU6SNAVrYPctHQ44iMobhtGEJpF
SxVfpmrCgjVZQ30lWMdA6Sup8QYs7z4KAHgraTTCYtaz+wj5cuyVJigYjyxROXn41OX4TMAeuzvo
Du1mNDtCPltDFz+Gbi7EPUopsBW/jxQzsr/FGR2olb+8BpPjBFdZNSGY6DoRlmChp0E+1hGi9h8d
9LF1wS++6wssiUiCjBRWrKVjKsmR93e8ax7iTWejzyYfYJTq0a7Mu/EB5knjrCuriHYxqvM7G5Xy
Zq514xCbLL4dLpBsPTAIfCDPU7IQ09lBbkD+DQTqelTGFklYBdYqpUa5LqIu5XltSSakQIx2xA5E
GE0cB+qrdF84eFo96fhO42/+mAfGg7IqGrKKYoQwoF4A04pqX2/WAWppPMxh1v7oS3LMrawRjK6j
ev/7p6K1VoeybqMdrCnxsdSzem/mqbjLkJrvRR2IO51m5Qr2H7+5KwEZIlg1Dj5fmRsExY2FK4Gz
j8bB9TKVTE+1S7965ciiAHA605mSQIHmFel740NrcrW01rb6pxHAyF04FwhrKSfVa4ymLFgJVOQQ
mjTTF9uYDSUaMuanu8Zf/iKar/W+GWv3xjSZZcyGkX5BLM3vgHg7r2wgAl/cDhHMukZz+yRLwk7W
Ig0WITMi5H1ehOjVoo4TaXDlZOuGGQigaM22Bv55ccDEMRkYNOTHh7RmR9Sl2Li9KRzqfY0u+L6g
TqSbLVzafDnolet01Jdps6m5Ly6anb2JXpzRCmSbHwod5ss0T2FFj5chKRXFaL6mvtA/CRcy1KoQ
41jCw1dkEdIS+cX8JL5VLkFfpgzsFWpxHlDCPxyZXZU1Qd7rLjRd7BWzxoDDhr1jq4GsQKtNAYkz
1G/6adqGev6o17N6TU0hb80JmYiWC6+Zm3yx4IRXgTYPdyG6ZuxP/YxQDTDLRyNN6tFTsfkdcYQw
VugrgisjTac986Dk3jbi8rFLpbqdoRnA58j5c61Rk1gg6Me67rJTa1zgfVQSW4gy9jdB0CmrTzkU
e4L2ymvBiAlMfZT+aGyqjgqJKgPY+IZgbiqVssv2Qtj5r3wqoML6LQm8YYj6M5wtMkesthbRNq/K
7svcMhxoUV3RFgX+QjZLAm07wksEJM3Ip11dGXu6KooHzy6bemEBp+gtQn/iC2pE1wzqB+ByhTjE
qXKB+5ei5moLZA8rWqT+Xh9zG1aONv5U6MI3KgXgVBv6SNwTvv1Y1dJaN+z894Wag1uV8GavwXq/
ID7+RI35wQ6DxzoEv6xVZX3dTLrYYQZ/UoZNz9XA69SF9begMJCd2YTvhDzx9+VIITWZmfaoDfCf
RyeqGbFoj+Ggu2s3ZC+JVAgzj+F3HIsPfSvN8T5o++4a00tx32TzuKeL4Hw1wlwSBbDkrwyJcR8H
Tg76JROeMGmXD2Sy3jZp4t9ZY4eiLKzi5x5OF2gUZgGNU9wZefcKta94qc0S0p4WlsSgEMKzSdEG
7l2/eQE6YX3BcuOu0f/XP2pAgRuIdCiu3baGuwTpicLQUTupldvZiRTfTEwgbZjrxLEXDi1CYdhE
S0rF3Td+RLn5THjV7dyGBWqK2vufUYEcK3aUSV/duWPzEngF0jCPSvQ5p+yMJv1eT9DB5CM7NkPU
3xqrfXI687tMxKcc9caq0ssniB8fEi3+GDJeDpLoVYb68++96v+1Fvfb1vm/dj+LpY3cnHbL/x90
zNpsn//PhtktCLelCf62B778ib9b4IYgKh2GL35/CxcZTfD/bIFLnT63NKDWCuLXmdaz9f93C9zW
/yIjY2lP44/nTy89l3/7ZU33L/bBLlIJmhY0W41/lK++tCuPWoOSrRL9Dxc4gjJo3hz3AQwSQ0M3
N0PPQidItmjqDFct8dHPbmG0hzdX5Uyb+lijY9PqX0Rp9O6VqZYp74nIg6wODGUtcdyIaKi1uoyP
aZpZajNkAt2tqZEoMc9Qc5BipskFhcHZg1uWRWQ9TBrDOGmz6Cpo4zwQoVch37+meix3tUtxqnj3
N3XGoVvHz64sBKAX2hfLuOLkGnPejs0EUiLP+WN8bzQ9chSSEdFa0h2NNT4hU82+Ji7K4W4cStZJ
zHv5NUlQ4W7K6JVTScqDLMhD6jICfS/9oNN2yu8bQRuF1hOXg192fNNB4OmJCBx8NLnf36SqCJH9
mSSBuHLe+nNV/MpcVjT0AITvFVHCSNBM3EdHty524ZbLfvz8EcfIW8DwgMdPnmqnZl/U2QxkwoPx
BLstzy3SeEKQSRaAqJQpX5g9aAPemq3GkOGLm3bzL+ITAmuFz5vNAwKE+sYKMapvYjchZPn9R1b8
MdmQNsOppUuGAIM37qS3ObqGaCZrir0K7d0T9j7YmNlMnGjtmB74kmYHnq6+NtI63zYVbH0cxM3d
hR9x5n7ZLtRklgOmLCwWx/fL0UIz9CGSETFcj/dVVKqNMdfpXdRBJEP6ZyPcAiFNqFSdkB+OfgN9
bd6/2hborvd/y5/rBTs/pBnKMiCMY9g6/ik05zpCE4OEPWosf9SpgkJDUblrA7Y77x9qWXpOH403
hzJPzrr0Qz+oyLTwpF5BL5psjR625vtfzWyaHjqk8xfGaGeexeXqslTTEaajfCL8wC8daylsJ88I
XZ304Sq/Vio3LqyCp51XXj5eFKXDQ0A3iHjv+ArmZiahzek8UQNg4zYxiJiZzWm16J7IMTNfETjb
F+7ab5TKybXkoEgEGV3xJP8e4L1p98a0UaIxGGPPytJs22XJ9BA3LIaw4NqvqmJCb5Zjvl0kSOvO
mUsqJwopNiO6/ZBkhdyJFrTkSnau+TwTp1VceM/+fKxYAGAf6rTBabScam5Yp1IyyAo0/kUrdxS+
zmZc7PZGpfwLh/rzsULGJFj4lpEhcqOTLx7dmhYckVruMrFdWhlFK/BN+segSqH5YvS4f/8xPndq
AF8U02W8LKBZju83UN0ZG5Qbe4ki7jivLHPns3k/WCUOgX9+KBP2BufGh5bC4fhQXVKzihY4JRzs
eVTBJYZ73FpASumfvX+oP+egLNl8PCC9LTgWhujHx2Iobkc6gj1PJu5orlEk05vuByCHbuo7a5yW
E/kbtGXvBDrDmy5RBCFqbbjxG9/9VWWi+xR1yn2omG19TuFoeYXWjmTGZZ1x9f5v/fON49nXGXsy
mZaSxev4p9qDRNWJl8TzS1FsUS8C6+qClH2bMja61erblszUCxfo/EG5QIaLlAHh3vFB5yTzRZFP
CRSKgka8kSXOo8lLta+1Of8FMS68Y9KifXv/VM89bJb+X0c9FTtVjpyFrncgwNxWXQOYfkzD1Npr
MzCt94/052LJRZUL0J+ZHyd58qw51oTPg3/zDFJS+Ai66hY8nfM3hId9wH9Lat4qG84sXMeHObmM
A5uyWoAM8xKEt0TNwRIA7xjtIaALzzHirkWqCf17cujalaZvwuQbR5ANtkrCKxIJq0dtzH1GMl15
Yw6T/fD+ZTi3mlhq0bhQ4hFRcTJH6+3ImfoQmz0y4GRvdGPgla1j4aMGVDsQhLZ//3gnIuSliOaC
4AZCf4DamyCQ4+eq0MsWI6lIsO5X9rdWdwmv7O1SMj5sTWs9gIn53PYhoPrBdB4hnnfjIRSRArbu
gtXGXeTrrwMkC52ETgguF740564HTCBCq5al4Q+02UCU6uiEfeYhVBs+TPOgES1KsNMLi21ynVtT
8Y8/pw5lrG2hMzKJPTmt67uhNewBspYXBwIvSib4fkBdTz61Nv/Uxi4kvBjw8+P792F57o4/qGgo
sfkxPeU04SEd3wY8wmKYsjbzEh66FenmvleNstjqkDHuTUHC6oz0bC0MWsvAb8WFx+DMe87h2Uv8
XtbUaREhye/OmqzIPElIwoZkBTj8Jf3s1JjGCwvZuUNJlJAEeBiIfE4DGsyCujhlLoEEqtA2TdE3
13HbkBFQDm1wYVE5s2gKY5FF8lwrEG/LovOmTLFJpy06K0k9NPMjDnjhbJNUmZuZncNGMJzbdd1g
/vMTRFK2MNlQnvMlPjlobzQz8Ogo8MK6C58an3ZdNMzTdQeldfv+U7MsiidPjSVMriUTEvw6CwXr
7fkljhmIQZJQgKeH8SfC4pW/ZGyaYUhUJ7ucTYRa6DCHya9/fmBzOSB1j3QB/J0cOET4yVKubUCp
jJ9TcKCf81CGO4MiaNV0GCwQniTPS/V7aQt1ZkWgUtCR7bFyoTc4ubypUiSeRWWA3MgN79Mq+DU3
EdzlKWBeVxjDhRro3OE4Gk0NVgNK+ZNLzDabPYqP2CTAT3AbCAIoEqRZLxU6nyfh+/LClT17PPwg
aBTY4fOtP76yFV5bQ5KJuEHn1dzkfKxWjaK6DPoZABG2uX96IwmD5PXQOdhyP5ef8+YNiW0z6MOu
Z37oF+my+22v2oQAMGb63U4L6we6zB/yEIDr+8ddkqhOHt0lhdIkz0ZKBXnPOD5wlJG+1rk6XXcy
z/FYk51xn4ylNe7seHQfibXJc28MeKtXjqPhMaajPCXXpW3hEIfVg8vR1MNrqY8BwLFQr3+kABiL
zUA694sdG+59F8womJDdDRE72XaCH1DlDK2Y5+oP07BwExRYdI1cAUP/KggpZ/wUTo4nSoY6F1ai
M4WHayJbxdWlE4KCgvX4fAlrN2U+42WrWqBmaTmWHsS2cpOOY7xJHOFjn22Jk9Cx6CGCN/jfAJFr
hUq3MkUwoiXZdE3kGkB4qdUXlqw/xEs6YhGdZxx8JrFceEKOf52MBrJG3DDyyjmU2Lln+VSITl8n
SOD3uMCwaUm4v20KBVUOQ7ebaGCvc4K6LrTV/vw6IFqCZokmB1uUPN1YZoaYVIhmybMEQNuAXIQ1
vPfgkPWluvDNO3dL0MsvW2YKToLATl7txsWwLnoReCQYaw1GNAYyvVHamIUjOPqubONnEzGmu6rg
lH0n6gluHLg0Z2MxvbuyKiZl6Zzp29427W0cZLBN339L/vx+0eBdnGy48BBa2icvSU+IYVi2AWmQ
MbelqCQ+0jCqwaiUcES0gFTVrL5UC5w96HJVqMZtumgnBw1Q3elqwPnTjbybtMzKcJ/oLk6zes6T
z4PDyzhn9qU7v6zbx9+ypZn934c9WdctTV/wDAmLHAPnA6zhmpZcfknafO7kDBRqJh4ox2Kjdvyg
A+wryNVg2YkKwzrgNGYqmBCM6vjYuOo4x1k66uWF23im6+fyOANPtW12OIDkjo8q53AmmkiFnsih
oKd5ADMCitAGdNf85PbYy5yltCfHhrWggMFMR8O+9Lgv9+30ArPu0CayGREY+smPcEsG3f7yI4il
N+6VGoO9HSBds1KmS9za/pMNuu3KZKU5tFAFDwU+lxvc1NoVvh9modiYLpmj/ix7XT46OskK7P3Q
DZ28ggJNk6zBFnkU4hjgxzq/Ji1p2C7WHhx2ZXvTxlgx0cU6XkdbdvP++3Wmlc7xjQU7im4fd8zy
lXrz+evEGGDz5/iNVTXbng32lhgT88atwbjNmiQnfCLEBBVAGn9rUMvf5nNjw5DzgRwUWmlc+Byf
W/6QkFJnGELQ0zu9Hm5b9VVdh8jQomkv+m4ANOC8OIF5aWk5e+V5Kn93JvEZnjwN7PAyY4IH4dGO
x9tcK/Wlp5O2K90JrlSLTWatdwPQs1yEd3jm5Zf3L/2Z7z9TIve3T5NJ+qlgVBgR8aophUeq6P5N
lf/TwL31cayHbo+nMj5IKyJSvq6D1/cPfG6dWayAbCnxrbHlOb7lGX48e5i5xDh6hh0qhPTahqF+
4claLt/py8YsDuPhMqWDgX18FJAxS6OjCb2uzHWPlNlhDb2IpNjCDj4adZ5daGycW9fM5U2ikS4W
2/jx8bS5EVGfcbwZt+aVuehmICNWAL9KIpyeqW3SrZ7FOJzfv5rnjovKGOWzjlfeOb2ai1xDB2MR
eaKYol0v7W+QJvV7a4h+wTwSiGSMX+8f8dyDw1dCYVCh9fwHVDzUbN8JKPm9WumgvueqpUad7G7T
Mw36JKwIj0SWug9NVl98ac69nrgeON3fCuvT7zE+O1Iz3CTyHNCimy4rjE1R1OHewAJ6YSU49wC9
PdTJ55AJ8Qg6Los8zcHA6VgYVXtDuOs2y4FAYLS68MCevZFsZXCIUnHYpyRsmixa5Ioq8nDcOOt6
dpzbkmCONXEOxEIkCIezKR1279/Lc9eTQzEbofTkETpZflXTNCBiOcmZ5DOSi7VoDeIK+o4yhwsP
6rnXnmWVNXVhSTvmyfVMuhipHd0/D3KMs5UBk8mpDGLv/RP6PdM5fe9xW9Ibtlnc6AMcv4dJm1Qt
YNrYQ+1fX02y9rdMrhmgaVFV7oFa3fR6XH/BwVY+2aogQb0q219tNXc72VTVniJwQNkLzijRBPMp
CRlEGdlAqrRZXliCz91y5oBM6jGR0sc+KfTsOUuSNq1ib3aQqmoVAZRlbRLqp0dAb8qCYOzMMj5c
uELLBvbkCiENkIsRGhk+acXHV2ga7SJP6jryMunmN1J2nwyc5y+Tr81rOM7uWmAq2pMwkqydmUx1
Sw4XrBpnzptRNaIB/Ei6wSD0+BdoTYumLWd+LkFIeUof5w3qSsQ5hqbwjNik7MzFeOFin9ti0aTB
Bs7oV1oEoh4ftTEWeHDNbqPsnXoX4qotNj3sKeA+OQLMtE+2s1DZrWjb/k4TUKUR8UfxNmJUa1x4
Gc68d/wWIg/oqrKWne58OiWzMQtU4OXYt7eEn0z3dk+aCUiK/sK4anngT2+3iT6DRhhjQuIDjk8b
zpZ00ykJPAFyA7mz34ZfDLSchNszY9nlQZj8jA272YVgyxB45nV9eP+JO3e7aQEuzINlRnfqsBtV
GbRjR7wboyd1nXeFcSCZMULfLH5Vmmmsehil2/ePeWb1pivGaVNwS2yMJzdbjGyP4zBhWiOAcxlx
0B+0qHMOpEqm+65Mwpf3j3fmo+jy9ccJvnwZ8acfX2V7VH6ZmznHQ7/gBZDitxYOqTU48e9dqcYb
ACL5hS/GmYeIbwUvEG0ximj35BxdYI4YVBml8DGe1pUazF1q6NHWGM3k8f3T++NysmHR+eAz4TYx
F50eqmLONrOLT7xYU92yQ2vAdLJa5krDBebr1YVT+/Nl5VHlw0SaCv1bg0MeX0+hpxIjQ6JtQtU1
B3oRpudrLhmvpZ5UH6JETIcWvzEQ9570mi4vPoZEFwK4ytIL78+ZU2eQLaHEMBZi4HiyWDWD+b85
O68eyW1mDf8iAcrhVlKHyZvsDTfCJkuiskQq/frzaM/NjqYxjflgwDBge9mkyGKx6g3dqEuqVI2+
tuhBD/WhK48Tzaqmr46vL/OLO3KbNYzOgMuYUpC/ffG/XkMCDKiX6oxV6QkCq4ZbLXBg29bKrsSf
i5MCv/RnIMvfl5tSWVDo0aUWiwIFtCVNOuhUaM4lyLYB6EQr8vWJvbyWN+sS4G30TUFkUG58PjNw
x1It9GxjW/WoyPY+GsSIoD6AjMt+dwMdXGEK+27W5/kruDH5hEWn/bXSW+eYDqN59GrEZNs0T89d
59dfu9rr74tGa36PY6+ubPYXZ3n7rSREtMPpBL1gBAfpXAZYM2txAkz/FrXH7Mc66uorbAvkdVun
7782S90eEELTrqzTiyO9DW2hvLFFax5Ju23vVGB7a+DHsY79080oOvPToAXOscdh8sp9eGGvgTYk
I0O7wqe/t22Rv/bavAaFO9na1kld0ltVihmmkpb/+/qHvzQK3aw/vTxErZzd7bNC8QJxI7TYT8zm
hseCulMtDohvHoUmEw2YTW6I3bXdgX/NBUdQC1UwdLFn5Cfuuq4OQhM2x/nto/ypWvFqh166r1Wg
mOnzbaYkDkDkn+tOEzgI1P2Vd8eFLcDTivdxwOuc6exWTEPAjxoWNP8c44QbZAKt4+j4Zdy3yrgS
BV4MRTkc/OLW5XBANPi7odzW8ytqQojNL3OPopuVfy6ytaYMV6U/X1+77Y96loXAg6XmRxjlqUHL
bDcUtsCbn/Cma98LHEYN/Dz7wslIyJEfxFMue1pwo6smaV65SS7M0XF8Hjg89znUey21XqoCjU0A
AxOmf09lneCn2yofNwHTv5LnXBgK0hJKMCwrpcY93Axd29RPByOIHazOIoF5ZUsjcPHuUM0rlsOb
F5T+Ho0/oHs+0ka7SDG6bpfC/gxif64ht3bCn+/6BAxPqA2D913VQ/sZ10IsNmx8nK+ct0szRd5L
98kQ6Rztc8oCK/u2Mook7qX/LU8oWuKziXVIAj7l7dN0HSrFhCoDEantl/x1siHVQRGZFsCgs4lP
84BLTGwEyNzayNAjWTtn9q1dBfXnNGnFlQh5aZYuxUaAXhYCWvuxc2fURDC6QYycEtYnvecdUOJw
YsvIruH5XoRJV+fJTw+Izj59+cB6Ps0E4KlVl0kQD1Ng3Mz6Ot6iSz1cmdCLW39rMQE7ReaCdweC
Uc9H8RG0mirAHjGJfn3roo8TzYtVP4LWMs/oxrlv3yaINDE1AzEWx9wj8xwQBX3Tm35c5Xj4eBlI
TLrl2jloWufKPXNpaiDuQcnRJX6JlINjBTlCU36sUWu+lY2ozpifSkwPTHL22J7kmJ9f35ovXP/A
oPF635qnmxAH//x8ORUWVFwUgRd7knJQOC4NBqLlUhqHBq2lD5XhTk4oymWNlw41lzBBy/dWC6As
FRbGGoHbWAcXldV/Xv9dF7YtPwvnP84Lxln7UDtqvTUwf5+LPau/6VzxqD6l43Ja/Hl99+axwABs
604t2WTM50vgoNK5wN4L6NjBBMJb3YurTWUwsyrz+PpQF26QP6i/TS6PTwZL4lkk6DMvSSuZ+HE/
jNUxE9jCEMONBso3JOvM6sd/fbW+H4Kq+f36yBcWlJG5tUyCwBZrn4+sGlO0SFcFMVK6RogbSXdu
Af2GTjF21/bUtmC7e9LHbAYkAOORB+xmWWykIUxEOaJ4ctx39gB1y66mU4Hh+Y3rd9Vxscbk1NmA
MbHOwdQysOu332M+z+YNA0FU8vcAV4EVGU1PA6LkAuxpXJFHhi9nxJhj2F9eX9pLHxX4DHU63nku
YO3nS5tO6IctOSbDaKtpT2O++HAEc+eY2CKNdSEwtMFXKbQFohVvT36A1IK+g77CMdkTZXrEwKka
QwdNqvZ3tXrTKbUYmUbLeqXcdWn/kMtTZQUotGk7PZ9kZwfdkioYt3YblNDLaDSORfMD4+vgypd7
GQVBARhbNZdwC4BxlxRMAPNmGmV+LPBvj1BKrmNn6u3QLxv3Xi5jeWW8lzNjPGT4tlBDwrNHrSlM
tJa217xYTsPvPvHLM4bzT3Nnv9UmkitkK6yAsgfDscmFPV/ChveeI1vHjQ2QMGeUW1boq7qOSde1
i+TSlAifdMQ47Dqdhucj1UtgzZBCXQAxhomHjOOcU2Szt7qYdnp9818aijuLJ79Huhjse6/CaAUu
Yr0bZ2PJYw8QP/DGsYpQlVdvvomRY91UOLEiIjvdd4kgZW110daNrUSgBj1gA48GPB7eGSq2b54V
pAJeY0iw8YrZv5JaraPsvCLO5OAHqMFQT4xza9bNk1qc6cfrY13Y71vRjY7+Ni0gac8/lkKRcoAj
5Mbt6H0BOjs/jSluBqs21jS0LedKdH6ZpYEOBevHvLbW5V52q/TqtKsNZEUCD0UDoY8Bsidl/taC
E4GfT/X/yCxO1m5SAU9YvKtGl/IDTctqSDbMST/cJEI2Z+CA9DJeX8UX9dndgLstDyVm4DuyD41i
QePf1vwDRY4u1ORqP+aTlR+GoG6vrOV2Yp9fdIRdrhfYOdytUCOff7p1ThKI8Kylqiv3Ads97SDt
pTz7c5YfS4qpUbfO3g0sJPumqpfp39fnfGnnQNSk7kEqoZt7lDHPQNUJ5OZibUZ0dzIKRBNsWR0r
vuoZzK/xVlgVa/xH0pvCAa9gdx+Zm5GTZy0cQL13vooE54RQ65Dn9ysfO7PXJ3chsGzcO0hPcCNg
de12UMcDtbAGJofOGz2dKZ1vcJ1aEKMwxFvb3syLM+HRQ9s00/eCiwh9TuhDdW486bmEfWSZW8Iw
IALh9x+4wMU7dD7/h2tuo99sFw/3DuXS53tHpto4+IIT0i1DcaZXJGMMvxHzmnsjGqW4Jod4aT2B
f4EfpG1JOXq3V22f2GzmTLKVKMONLqoMg2NjwKE32ZX37svC97agG3GKAjDVmX2Mqa2upC7KRnFt
DRuN0VClHfXjmtzaQJofPa/T/pl7EiMd2MZ5NnqJQLRrnxZeGFcujUvhjs3DzwH85pNUPF9m3qtF
Mo4W024XQcfWmeIGB4Ur2dGl6ONwJjbcI8+WYHcytG7IQEtgR1l6qR/zosJ4KrPG0K4XfAoSZ4yH
vPauXL0v884N40h3mFYNyefeGN3u/B6Yv8tbvp2rEyaBINSn2T0ioqVFcmnROSrG8SbAvfzK2bwU
eLaXBMqeYNGo8z9fVLR1VwxkLCd2/Kx6KkTd2bwcc+o2dJlHbHGpMhZXxrz0IXmi0vTlrYYY2y4B
bexFqwZrwWTOWtLjgmpS5JVSv8LKunRK/h5lF3USkNl5n6+U+GpdoeQ9jKEcgxXBpvEauOfSUJTn
ARKQaJj0954v4mR1uo8drkOZ3AILpie43tEbONTIdB9ej6UvoYOs1yaxyReDa4ma+vOx1rksU1/q
Tty7mcKveS5MH3HPxP9SWHktbkSRmadKGUEZJTbV4AT5iIcWg745fv2XXPqKNMLg229CAaQIz38I
roqqMQxKqI4FZWKU0nvIKn/9/Pool+7lLUWkeQpMmtT0+SjonidpoKdu3MjWtMNyRHYamt2EWolE
rD+yu0z9mFGgriOxJgOGKS253eu/YRtjnxuQF2ykfij2wZ6jzb1YtsVauHEZaHVcy3k9ut44IY9m
uO1pMI38Pwet8urKMbl0NDep+D+SBuCRdwtsCaeRKcLGfONVJ+biHGRkQUflarTmY4uE+zUlgUsj
Ak0DV6xzfwIBeb7YdWPOuZsrVFMRYH836Br2Tnj7RqmNXLZEuvAaH+fSHtpgxbDIHILPn83+VzlV
QxhF9TkyrTxzBVJ6afM4BXPy7fXvd+l4+lukoZIBZczbxZuuTG1vsbgvATWikmun/mEskSvymyL4
9PpQl1aQiuWmtAlliMT5+QpaZlNZ40Qgd7MERq6jmfBwNRHiEGjFaKMuV+7El4BVwsHfA+6uKywq
jAX2GVZNHTq7ht8FqPLgA+Mq3Ee7rgsiGwOko24M/kPXFt98dMgOboCUuitVfnp99pd+DfczhXiQ
NFQj9y45bq/1deDy2Fq7uvuGl1DZR1rfalOUa071u5mstTxgEVBAuSqMSmMX59U9shWoVqHn286Y
6sjhzegWGjyge0hBtxzUsPdrNFgKf1py+wVq42GW1EJl794vc+Ndic4X9vOzkXYHqBO2ifAyIxma
8bntMZ6aV7wKX1/lC9uZQUhRtnYwE9rdNsaSrLqFY1mc9E55tvuFdLNMpnhI82sp18WhwDdigAIf
Anr/8+2MK1YzKqXzPWshw4IuCwrb3acVY/sradeFg0OAp7WCXAcRYf/+mkSA7pJDRcDrbXksJ9M7
6sDezr5f27i/C3FlvAsxHTgOLQ7iHK31vSGQElhHWptANKJfbZwPeIwvRq2fM9wasqhsiuIfT89A
3r/+7S5OE+aYT4kFysG+dmsg6eTNNem006D3BrxleUd5gsdlsSaPNnLNV07kheuTdiOt+62iAzNv
9wFFt/R43K88vQwxUWNp1oPTK4R4OBFYU+CYeOrTxX+YchvXT9RProx/cZn/Gn/bYH8FeDEq2a4E
RARwEf42C604DKXp38oeUL8FljxyFnGNRHAhm6atC6uC7IS2wz5n8PUUtcS59GLRYBeXeZ4ZFQ1y
hkkXZGfczcsby0CqsVG1eeX8X5ouORF5PKGGC2D7939NdxFtX3qEFQytkPPnJsLlHrObKF+a/nEt
cKFQVfdm3BXhjfSEghn9Tz72LrwB4Ci4pDmkwqcwyGMB5c6yFvcE0msKJpfiASUSCCNsYeStd5+z
WvoSmzfqnqubwkAeHYn/WV4cR3yLryzlpZPy91C7KLeMrjHi/0Pit7KUfieMc2kkuIm0NsYgJELH
10/m/qRYFFcpvAAGAlH2UoinFfO43WtavEyWhzD9lCLyO6GwpvpOwXC3/bPRoaGPwq4N9iexlulK
7rC/PP78AoBtdHapziN5/nzz1Pi/ZhPg/Nig4nsHT9e4FbV3rQm6X9f/HwUxdd5elA72PA9rlMsg
+hI2Mv2rCIRN9RU8GQDlrGu1T+BM87dCHv6MSHEE6hhn8kXfOlnasc8KmR6qtQ9uxIqrPE4v9iHj
8L7xatwPtds0cH6nJrB7TKqaAmdDp5b3bZLg+pa6yYfX98vFr7XxDtg0G6Bzn+nhAe2LTEEWBCp/
0oxh+KinQfU/TAgsNvV/VFBofW2h7q+AomjW1NCc0OvL+wDf2PZnWqXjMffsa6+N/dHelo7n1Za4
WfBw9/irPsEC2sKw/aCWPAXhmOgf6javoJ7lzTXs/aWxthcdEBiuXnsv8mT4udBnCVQTyK+i3UA1
d4BlRF6KOPrrn+nSUCDvKQ5tmnYva2WV1WYLsjCHFrfJ84q2B1DyDqM3Z27i14e6tCNQ0NKRMdgq
KnuMqO6iyo4IIzDyIZMHOczGqTGG7kqcujQhXhc01JkMugm7HWGnmC8meZcdpr7wwiRwqdHg/ndj
delw5XFxIVTQ2t6kEkCo0z7ZnaZxDhBqlVAkVg7WvSyn9Whpk/cH1Xryvdl99+YFBBe13WDc29Dd
twX+a7NToSogAKIV6Eh7ejLNKn0smtK6Mqv9Hc1GJ3VGJ4CGC8X2vYQNCOG0s/ogPyBRCp2lt8aI
p4wdFShhvsMOLj9gU51cSTcvLOWzQXfRAltJGMOZl2MJ0DTHpazHd8Vc9HdetU4/fKj9V1B7F/Yi
2R7SclxnmyzCrkSsJhMMTUpUr4bBQrolCG7shh726x/sRTFqW0uen7AGSUDY9rsdIpokSPwC2S/8
A7QD0sFDNOM9c0DqeUU7ndfvWNfpSdaOfbvpG4SJWVwTZLhwIECcQ9qEyIO2156eHIi8aqFSFIfF
abO4XJvx5EstObk8i7+8Pt9LQxlEY4gLXNGcwucbtBxAMLeaIw6oaPc37WaotxrtGg2971/Zpdsx
/rvmxAhgeZwNeEs+8YIJtXFGqiYrcbMe/eWWbdK/r5qOjiy36VOnm8Bjx6bM49mrmuTK2Bc2K2PT
1eYvwO77rzovvNFS/DgOWqq5B2vlFaToQUdWxyVutpO4so0uLutf4+0Sny5NqsWxGc/ABQO/vAkQ
TWr3d6ayriEELhx+mukU8mwkF0jndrmyP1WoLViIpUHB1r/PVTHEs12K911ue3VYyq78hnLfNVfE
ixMEUOeDG8Ro5E+T5a/ApjjzDt7YxaFzyumW/648ly240wBhvJu3b1HCJ7gOZHPo4VvPt6g+kLZT
BOLbTfmEZYjAUlrru1OfF+rKUJfWktwHNgQQWnolu3AN3QBNb0TvD52f1aHpdw2K/lN3yJbRflrR
3D9tQgZX0q5Le/PvQbel/mspPelYmlW6nAtPx69TpkbU5mVz2yiV3/qj9K/kDxcnSQClN+LxlNwX
YbELk1mRZOXBxr+xqibudJWdSL/cU9IEgFoC/1oecWlIrid6btuV8eL5OpqL7nYByiDLlPtZCP/c
jDvpgIy3RycLG0LQKe+xnXn7zrERfQKMuRkl70+9W+iphmw0hMh6UAc87tMj1HsI98r59b+MxBFE
xAuhor3cqCYaMxCJjk6vuTpnkRRZlM9YLLaNNpz+h6EolJG+8KqisPR8u5gq6UcPY9pD2efpk4Pz
0w0QxeW8jNZ4fH2obbs/j9gb2hqaDC8C4B/72ifWtekgV09ghxPU7yDb4dgirz72X+5/Vo1G04Y7
ou2yhzihhETJfE3qTV0y7vVJHV1fBVHa6D86jNCuROaXj2LqYw48I3BVVDX24XIw1jrI26E7eHVW
nbq19I9tqj3hKItnL55O500zJUxLmZwse17C11f05UEI4AJsb3GaHxu7+/nHy+jlI8ggB7T5Egd5
uXG5dWmKfLQDJcMEgQa06IP+/euDvozVQNhhPLO6GxJwX8H3C+HZtR8MCM4kY1QUw3AK9AIHECyv
z28eiqYrjyDGg4wS7DbnnATZqAVo2dGKVmMoVGpixzTggxBSyBZXIB8vMwq0PgLgSbAaIT7u4V18
Kcwie7TPlsTqbidkNVGtwMEK2GYQV379AVS5dZN585VZXhqXgwd+FH1jtBx3s6z7ykmkWZV4rFbe
w6iX4mlyqUimk/Yxq0x5qoXJhBe28tuXFy7zRoHgAQNW4vn2yXFtGFnY8pD2/XSDp8V6Y3pK0Yzx
S12/slcvzhKeJTwcd5Pg3k7SX/eStObOVcOMit0KqFIrlDGE3oAWUKGWp6Kbuk91QPenGN23crSA
dION/YPmQbaL3vDzke15NM1eo7DaOugfIBJgnbpknW/qXq+ubKELZwNYLNsI8OOfAPR8KCkcomiO
GliK9dXtoqn64Gh9+mR3bX3lGF5aT9QHwENBOaIJukvUhk4EpdAQ7C18in6Nj2dQq40NtlSm8S+i
TCb+Ko6KC3Mcr+zX7bXJPJ6HchyrkDHemDPkUnttgGGcUKBOZuAfIHtGC0cEEuJwagtKSUNmVPLb
5pyWRYk1LwQhdkMXYy3U2MC3hBnjJebNoSXX2Q07oXUfDa308EJxra4Jp2kCQaYpt4vQ4yjb0EN4
6L9e4/491HRAfwBboDTv4YZUgWAPuo62M2bRYWt7EtC+qpMpWvKFm8Wsspxx8mye4BCvUAA7R1rf
xrLoqpt5TPwpNqXChUy1/JcMVGh1mFVC2eHUtyCVHDzcsCdMzS95h4RaLGW2POKBngqckpT2zVmc
4AwlvEAMa85z/4S3N+UNlds+KlyzMiOqUdlwsLfYEsMqkjHNTqxY+MHGWTks4Y0+NGkVdn6a4wEe
OKoJhzGxH3Cgsv8TRZ72EQ5USRZmYmw7Nq2JEYnfafRMy1xf78Y806zIq4TQbzQlpirEeiavwqWh
dHlKFr/8CMZy7IB1pN4JCeQE0yW/DX7hfjT87KoepnmPRdqtEtKz79rOz4EOmC6eJYmtjTdFa+G6
5C+ufl+4+mTdZfOa/strwHy/OUx9r6u8/Go3af8d2bh2hM3ko/+V+VZxHzRTmWHi5DR1lDia+93w
eFREvedP6VFHgu77YOjLE9cMFFMu5/w9jms0XkExdWfbm5cpsmXultFojlUXj12tOaHe4JmNsWev
/ey0Wqgwk8huxCTz603XIgMfBkuPpLemdPOdtCYTw7Q1wRFYlsryDrPlQddVmH1oobBndw4Hp8R5
cipd+S+qjMmjsRQyh71nyy/otMxziH6Jl0b+PJYPHe+U36YgCwxzXHGL85jkxQ9dTWgvdM1sWQ+m
SvHyhsFVt6HjF7VCNbOpPo99kDTREsAT6odUtjHG3c3NaNWuHWo65NWwXVX9TzmmeJsNXTLLKJEd
XwKvVHMK8dK0f1PZKmUIQlDH4lOl82e8/YrktmKwn1Pg4R2lqlTSt9Z9sgGv15YfMEXXuwLJ61++
objFiiBZ20NVCYoMBRAaxIM91bwbEHLwwkEPeh3nKUSyB8rcMHwTR/1nUvX8hXHOdIspeFGedG01
P0mvSs1Ia2p3YE0SnczUt+sjmziRLCtSTJHXlkEKmljLh2OajXOPyUSFp86ij1g9VDZeg1ENlnJ5
v+ZidQ/llLpVzNPWvcfJVfl4Mmn693SCLBL2huHfTJYJp8Bsi+Ln2PkFjY6q0u5AnqU/kkBbPjrS
pKZii3nBKojS/v0w4MUYWdAI7Z86Hrbeu6UY10NLDX6Mba+TE9jZdu6iFdN0Ucdz0bTZcRFmhiXa
ypM7qtOxkEel3MB6WPn/vtqtZtjvE3O25rAfZE7QkN40lTdI6bTZx0zD5FGGjaec75WSnndscQBo
/isNWm5hb61SP7Tk9k/KEEqvI7vMEsxq7DZpcEnCTTfMPZlNj2lhrGO4OYDee32hYfbZNoN7nrS+
F18czZ6L02zUgI17TwNyW1X9SL9SHwZgYkkyfBqhhi6npk8VPtra6vwOpINxEELUmRWmqbG8SwtS
oKibBi0FejHNKelqWRXfA9xB+hDwpBJP0sS2sg+bzsuMD4VPKSBaXZH/A69VC5B3zsciDDJjVGGC
77hxyIExYB6H32CDuXRpWfi/ZWgcBdaoPjsONpqhV6S+eablTwbHne9lx2rJZ4wtVxiFx8VoGvN+
sXJR/cYoKk0+Wn1WDx8aRNg+gvTj2ggDWzaPjjDNHBPHYlK/StTI6jvEo4Ls0dPn0vwiU2H6D/7Y
FkZMhU370LZZWxIQUttFHGSwyshyZ5R6cNwUWH3pbvE7KD2FOnUxyXNnEG6OXuuM3jnwmo60Pld4
avW45q1R7QqXj5hrgDDgi8mTlSWTODpFmw9xlXjqN1rPuvUwYb7235w3zhprrYvuYZHUynwQ1Vr+
02ozBtluiv583Lq5/8FTulEd6KVV/XGxVfOfq7wavPGaLf9oUo1lpEgG8/tM5mAeA36PFa8qwDnT
Xow2vdXdZPTDuey0/Fxq9jrdKT8lbq7pMNxZNuqQ3xfYrSLua2dFu6XEbTLU5VCYH4Yur7N3bMCu
APBilVoXVTrb7dEjE2tORu6Z/Wc4cmZwwq7P7ULR24g69knqeR+kgZNCF7mDqpJjA/5pjkfcpMBG
DkW/DMeSyXQP7YD/aKznEHsrYHDDZIV5r9w7yqVjdQ7GFafDXK/wfC+1WVFFS4Dm2Ac/7XL5K7fW
9KsE34CxXN35HibTjvVP6elTfy9S089xKvam9ONmTivi2nZztBdQqbGwjPfNTK1zJFQwrGQnPuDQ
9GH02kqzjgHaHwEywEY2B/8ZVpnpT2Vp6ONnI0El8iDKNemOM+1GHP/culr9Yz+4aDAr4Cr9AQ8x
DTdEmcJxOGKes3Rf9HSdVi3Mpswqjthkj2p+rO2um+CICJx77ZQy2m+SRkB63M9UtbtKTt1JFc0k
PyHmuAm04kBNVLTbFUNcr27w/MvWgjvPWlTAkTca6yh85XUhbLO+DZtiqKbQW71W/xbkvmgwX6TC
Fk3Z5gDtC8+sI6JXPYWpDyIlmgFDUoC2Es+LAAsTAaReOe5WQpHLvewrUcXLmGRPakTJ4pDhxpg9
mHPb3PVaWYo477vy3ggKrTpXnsL42pjK9McI6RbUqO4XZchWy5JI5J1JmaSUKgh7LXEwm1e4V95K
myCHLnc6rfgCz8OXBZj90wiHB0vt3sNlTNW50sNET6ebOU0nOx6KXBLcRlN+RnQ3UDHskdQKxSyX
pxpyr8bjUzfTaCGk/htMPeZBZVaUT4aXEXIrEMVZbBAKitBRtpm/y3XJ08awi2rzfZd5gDSpoZyO
GCZNgNu2uVZHOehNEUttqs3jkuClBrIHf/FN7Wd5GpBwsdBcUvhWNBm+QWFNe3iMqDljLxx465g+
pmgPZL+GSsgZnsKYFHXUUpXDObn0SYjRSa/YparwxbFsZme5b31nsG+g+VjmuaxnjCidwZDtKdUS
yW9XHteRiOa+CtxPXbu4XUEKpDByCMuk2wwMhVMHD53dlPKhFWiw8NvaKTDhHK6LjWIIdL3uC+lq
1372cONMnpIqSImBGNImUxpqTqHau3EyMbpV5izlGW+B6jEFx5HGXldk8sZO/CHtY/6m4X+apZVD
5bsexnjs3bQ+uFrR811Qsc5CgkNlhynaTVU0O6jdhEtQoTo8j8pvzhRmWi0OltKaPvhVY/9j8Ket
p3XCnyqcNbPvDxXnoD1iBO5/b9y1TUJDuo2Hr1+aYdFqzflwsIIkGe8mOxg+eStlzoPtTSiBpXVa
6aFwBtk/tbIEoDm7m+ldvkpXjz0CRAbF1xmIRJpcgoeZ9FmEGVfLiJlvkv90Zg836NQXzjdzSpwu
mrwgfT+Qk5hA/F37rLm6WMKlDGi88bzBdhZkc2Ii9WsP9+y/REO+CDfzMKBB8TRYQTOf6oF/V/uZ
XcSFJs3/1kKYpHz0Sj/k9jR/lVMlHrsSK70wL/ylvC/a0ib/6DBupp45gYvJ9AFGq9YUcC8x5kEA
2ihQ5FpouYCFx2b0H6fIvD6ElNM1h34s66eyN4cp0kq7xzmPtO1dN5tZDwvXCuSJJ1j3a11ldRco
32/Pc1VOX7Q6CB7EEgibI2cZK9mDwf/hjmhcnvPCOw6FpT3Vdq0IwZnl3yhhrr8Kd0nq9/6kzCc2
ptXzcEi1j+AdvIwUryxugTwk/9gVoPaw4DXxISmSVI/tvEcFSGfT33lZnTJM7utPs7YERlRrhnwI
3Fk3SXiRh79zm9n+POhksUwlWeRZLNCx48FyJrJPKC2fHWNz1bYCtdinoV/65KbzuxJ374rvE/to
XT+JpcN5EWW7VFEZw6Mh1Lnr7vTJ1H+CAoNTpMpl+KG4GH+B5fWbE9aj4mGWHTebr0Y93/DVGF1z
FOwvouwk2kKpPqJrIB2njHJePE645AK5Z9uXa2jg2n2DB/BWRQJhflwTqxwwUtZHM7JsqbxDYY3G
fZOzR0MKtEmFqyUKyYCZvaQ+B4DC6piFdt2DYwrtlveElh7dpnd/ZkpLvGgd+yrnPb2WBTdMyx2C
JWUwPJKJqTpM68ExjgM3gB/zsMt+S8wuy7AaS1FjlF0kP+SqME/GNddyDk6KIgD8+6V5b/HOTePR
zsztOaW5y0dr8HFQ71FGv2vNgT+7KCa8wNkKtRsVeGmfVpVMGCQilSs+qNHQf0IAdFWUdl5RHyvn
j+o4T2k0sTE6xpdRc42faEOWadw4Bkl+kbg1pu2NA5qioW6Ju65bmmUsbHSsQqPJ8inMZijNgA81
l9f6MFJkdafJ/XfVanuNA2SJvqPNjq8o13Y6cDGjAx4iiNHZJ7CTJp5ZcyfGg3K8+qbNGxkgojQm
Cx+YMgvIRrcRodH3yo9cG+m5xzkp28dKLz0Zpm0b+A8Jj12slivrs26YCS63E94y4ZoG1keRSb2l
2pOvcVZud4OlTGuJdL0nrTcFdbFoVp764NqDmYVI89riFlNSQrQrbPtT3iTDcsYfNvi8kj/eC4xw
vyHBUpf3Kxby2526di2s1tJ6b9aWq70Ttdt+F7ZW1seVrPb3vHIZRyU/8b8GGyoiybJ6D1NFxykk
S8RLEyIJEsoCmdEmRF/GlGCimzwIB1+5XmzimPxY16v7ra3nMb0th7rgMTn59hihgAGZKLGdyguD
dh7YprgFc4W5Qxk8KqT3PMo5lFueVs8qVAjUfHhvplWyHid9bn5XxbyMke/MAdnUDAk0qg07+7G9
SLjciNjTkefu+IuLwMhjzalzjQirWBDXn/Oj083y+0o9YMWYvNGCO4yczKcGjMTHukUSP9LHRd3Q
0cx4NXmeeF/bzjKGrelqOPvJdmNUO+Xwj5HY+Q/T6u3fcpYBvemkbU6ztLimeLLxFLd5/SIBMQTd
beGv4xDK2heUTpq2TIjnxvKb2O8jrd+r6ZvV6FrJ2ivsJExZ+E8VqgQeUKqs+okduJxQgwyGDuLz
mojQTV3zQ7I2phFCV4ALoTVLp5+sklwgZI37760uajQSRlfNIbCM5pPnN/LeEVPahDU74alvRPk5
Xxbzd545cNI9HlzhnFSC3GNwb4pp7b5MYzFys3QYkoRw05B2SK0koXPrSdTxQe0atxLv8fyE4ENK
ba2nxB3ijDyDxA5SwpyY+ilHuaA024i+EDiaRuq8BHRMyB5l5S1aKPE/6Jm4bZxZjDqNB5g/qPNz
OD+6mU4LTlRWV6BSNDXs+iDrZ9IA2f6g4OLp5CLp/EGQvNfHbLIb9tLk6r8cWttpmLWi9DFhK4cf
VWcXLs7GPW/WuZ/9x77vGycKKmF8tDTd+BaU2WREs+zNn7IMmveCDb9GTmeOt6g/tF6kSTKQG5QL
e5PapNPc9gsIjEgT0j5mC+/acCF/n8IC8Lt78Npk0kjQpmohOLX5F3Qdys9dYBRfBqFTehj0JXWO
MmmnHwOOQx8C0VC/HAJ3MGOnddyvSTaXLBrFppXGsqX/yO3Cup+AwU2RjhNBG66IRv7yp4Z8UP0f
Z2fWI7fNrOFfJEDUrlu11D2bPeN4SZwbwXb8ad93/frz0OfGrRFaGAdwfJEAbFJksVj1LrydiAPQ
vL9aeozcyhqNyNOHU9M9WYmoFB7q2fqkLdTMTtCywGVpbmV9El1q3GvZmP1Tmm1UBYgkWz9Jt2AC
J0pjfexsMdd+rC7Z35Rw0+8iN5fBr8i0v4mVZy9lhZUcyGocxuzVAZSXNa3V90U0JEt9785fAHAW
/UmfXItdaiuFFkR1JciewoK3W93N46X4JUKL3rlx19hJpHp5Vi3URBz8Iv0sbGXETiLzuckRDKdW
Zjo/5rjpfo5VA5q5xOrEOOk9xfKTbWjRXytPkvy0oOf6Q+2Iumj1lebPhbD8xRjG6ktidhrVh8Qk
gwgVOB1enjd1e7KTTJmCVRc9e9tO+dVZ26kORQi6dZ6iuaPiz67VyKvQqe9rOEmUdjFlfnaVKI1P
lt1PPsTBATMJI+ESmngQ/RQ9SZTvTqV5XwwIM3g8c4wvfQpw570JDr1BqcHqbY5HX7RwJuJ8PhXE
HvteTZJZeykNmz20jqjInOJpMp9pe1rqCRvmBPcxqr287irLiB90iox50Mdp/lDr8zieC1XpXU8U
qjmfBmusBWIpSk3nYjas0dOQ3fsG+KLlsyzhoFGyKaM7R1BivripmPRTRF9jQuckzh5zPdSVd3rK
K98fdVepPafXqdu4kWmAdsh0QVY+OhU18S5tPk4jpu/+UBlz7/WFO8TP1O6jf3st1iIvb7L+pS9M
AZRuLa3noqzz6D7nlv+rquLR8JqY5D9otLhC8qmc586PuPBdvxSV0Z5WZxGXvhvSPGiWsfjY9viR
eMNsk8yHZB0tSB18MSp3KUvaiP30vllS6kRuWQyrpw0W95qZm3ZD8qyvmVd0U1N7gmrjR62E43bn
dmn6lXyId6AS1vby2LsUZTw7KjoCEj3pD1GpV18Txwg/DwtEF1lFrurHnr6Ec5pSXjSntevMB7vM
6vFURA1NMbd0lwrvE30sLnNhOvN9RaXua04B5EOk2FlyarjtXaiFtZn76iQQuIEGNryL9NnOHxeK
L8JDZZQKW+mYyleov+FzvJr9p2Zcspcqq0muSqdyPnGs+Ei1E2aP1RTyukeZyNH+Ul1FSe4zLdLB
5/Z1Kd8VFh5elTLiVEu/BTEKg/p1b/AmNHhEpCNZ3GLyqvQR9gKxh953nZ7oE5kXIxq1+ZKXmVFx
RVrVB6JH+VIhmp1yKyhT7LehKSCSNKVOHWsU70jfRo5SLFLTeWpraqRPLW+2h9iusH8zp3nETk8s
/w7l0CcPbt8RBqOh0+66wkKkd6KJAYUgNJ2fSmOK54hQwxFGWjYLoAC4n2ssCKnDwhX+uoQNIEOo
Hw4bLBzsj1nXlukpzCwz9cqirW0vwU4DVe+stuNLMmmDOKsO9QButyYCcFki+UU9D5Sbp7f20Mk0
1rnkFeU7f04b8WkwjPyzGQ3G+6lRl5T/S6XyW0XzcgGXYNCH0su0PrkD6o1e78bxPyjRhd0deNjo
Q0LL8seSZLjjNKvNg0hB4bU4O22Yq4EFuey57AcORzynNHGsyJgpbJJrqv5oxfUHm7bY/wytGVOP
ygyJSRRRZ/WcqACYkK+R+T03+vS7awNT9dY6He6idS6zp6oceGlqXAE8XSx7fqD0VpheG9ld8qHU
qW7j09xWByDT1wAKF6giAAr6imBbX0mbqU3bYLhOO3owSL3cWD3XaidwMInNT2nUzZ9vd6F3MJIM
aEBqcpDAMcUWitnlPdrxmpoHdlIu7/UQm6GsI3RGHTJyocD8GAy+fl/k3eTHyuiehyJVDlrhr2j8
UvcL2TiQ3dhTA9qUUIvf2tNs9j7mhVSA7g7bx5U98nFw++y/ZK3tPijblEwyjhro5dhKcf/gZdZE
vomr1wOC/lRoby/Ka6wMDVYAVVJ/le+wJTH36GQVcYORqBaF5RNP+OpToxfJAej2dRuXthCweSkL
iBjYVuS1Wwz0B921CNQoqR7pWk4EAMt8jMo1PsAZvZ4QyB/MP7Eslioi210V0xyFZuqWgZujWDvE
9fRIl0M96L/vAGKw56DB6ALGQdNR7u3fvmJV9KvuzAUT6lpiQGHnP6u1aT8hHTCjT7Ikp1Zp5o+3
v9XeKtLgMKHJSZW+V6I2kt5NelEEa9xMp8qZ9TvDrcJzF1dHSl+7ZwVWO7uVhWSbbiao5I61gqAv
AyOOvtQDUF59HLsTnbzyqdes8E6DA3WuLNF9qfS1PeU5hNs370025W+/YXNUImyU9KlHvHmdU5V+
/ZCXT7GSa28HOLBNQBQiCo4e4Vb8ULUReF+ohQSMRVmiU9Pv1Ikbv19H4zvNGNKBNBvjr2BqrAPg
5l4IZIERJIcVCNxvg62w3WElHqVlUObG8JTYuInVS9yCKqjrf3uFBvLtHbQ7HoQmmJaAxLHpu962
SS1cS8HAPGjVfAmo1E8nTIUsdGRpxg15fwhL11/hN/iEEMq5UtizYgscQ682UhczL4OwyOv4PlsY
6VRpZvi0TFb6vp31/q+uoz1XRpWBw/BE11jPlNXyNGN0kEsvzIdiyLS/b6/DXpBwES8ROvrdArbN
9ToMpakjTppgY9fZ2b/KkK3flHA+UtfYXW18zUFvA5zhTX49SjzMPS9ADVTZSg0gcZXqORMTnWle
ee9asoqD87ITlKQTIncL+C5KxBv8UWw1jTnyJMCqTrj32jD0Z9qaJlUzMF9q2JsfVrutxgO81atZ
AmSD/sIWhjUMsXuDt1obzAPIWsugK+vwp22m2RdIUcv7Wszr/WLkdXMwzdex6deIeAZIv2W8KmSc
/C34xsXsIoQTV4Ft9uk9bQ3jk5G7lM6c1T4lYLxPZc72Xpaesp2wgVAU4GFu76BXqCj5G6QKj0DI
DKaR3GG//Ya+HY00XRQ2tmpbCKPjOpcZkuk2Um8v80g7O2qN1m+TDwfCSnvrDUODJUcuih+w2VW0
0fQ+TLsqCEtI50PfRAFAlM6rl2kK0tEogtsz3R0Pwha6ZsSpV1kTN+iCql5RBUjFpd+c2MJr3OYZ
9X1Fp6M5aWvbH0TFV/v4FzQS8B5HBjzXlkY7Fy5NQFDe0FjG1Qttq3tGjm6i7GAUj0Ab7PfgJ+yD
kPDqcpWDAoNHTBiUIuXQ6w+aDGPpNINRBUPtlJ7rIv5V0bkEJ5gfpSh785PXN6NIvMJWlJyehWbQ
JSmDxFbzxjOVoinu4ggiuKevan/h4ZD9i4Zsc7n9JV/ZKqLcjxitCoSegyqt46/nWI0ASYAD1YEC
ZeyvnmcsNTGEjE95ih4ErNCs+0KtLw2aOnL+Bo9c0m0aw+gpBotFSwJgVxCD5/gYxyJ0vFyj4fkH
0QSqlMwRaUMAOL7+ieSe+hhbYRU4dVXeKRTTkIno6ovjUvuJ10MTlL3dTT31l+2NxMZuPnvkNn1h
8MoP6qlZoMDn8RmvQ+PRyKW1epQe8WJfCXPIb8BtKAlvEIv463qCtVXQCS36Oggng7IzCkUvJBfR
/BgiNfFsL9aKbtcS6197RbPfp2pZvFja2GLy1K7Gh7oD9P72JRfoj5IPSF4mcprXv2js62bsyrAO
opzc0u2q+o66SxwUZS7ONmiHg/i9c9IE2lrAVw1DsppkzvBb6KRaoZeROrHkqZ7cDW3/3VysKHBs
1Htvb/hX1zzpnMrVC2qdS97cjrQaeAFGGt2SlGS58yw10X+62LUfLODru0DuH0wK+aQS3rzZs9GE
38NYZk2ALId6BuFTeo6uKw/Omk+eboLPaEJbv+fFcOQy/fo1KWkigHOJJNDD1G0CibSNW9mT3gQ6
nUiezxmYDNuO/R5dzDGoB8O676tpCLSYPMfo3fo5bobuH15I08/ba/36qwopUE7WYf5y1ZP//bev
mqH2h6dd0gSrcMI7ZZ7m/7kwdl6m3myGgwXfHYu8kkc8BX8UMa/HoufogH9mLKdRcdOedfXciHT1
5mXJgrdPC1IlySLGVCTMm+ymHEzcthxMltWlM3y2WH6vhcXnTDTpQXR+vVnlKYR6KdXDgZFtAgOt
Eh2cq8unnLO186gKAwmNu6g+knqSP/kKU82esUyWTiqXyfvgevVgizWTMaRtMLTLl663PimwH/x1
TLvAtOrZX3VpziyxB43SZAdHcu/TMUVKHwhRwIDb5E1dBcQoXpnlpOTuuaVDcw8YKbnL2rU+GOr1
NYsmG/0rzgUvOzLj63nCOhDYRcdtYKcmQja1ar0sZE6BiqkkuBreSCatNrc9qHXsnsnfx92k4ZrV
xGrmMG4FOYcO8YhHcuGIs1bW3bk0E8Cnwm7vi9R1uWH69uNqtM630gKy/PZzwkOPChE5IcWQLYMG
6762iLMSB49msE4g0tUHu4Ca27TuEVVuZ/dK0wnSNUQh+bSbxS4is4t5n7fI+5mlT7Wpf6wob79R
P+yXRwHaFRx7BqLucv1JLRow3I9NG2BlUV7qcYmDEqK/N5diPrilXicGkIulDhJyqZSRtoY7FX7z
kdNonJImbwMnT2oIQXr5c+ZQec68Fm/Vf/w1N+TdVeagSR3I67nFmDCAB7Fbukz4Z0ywqf08M/8D
TQD7wMzyg9OxcxBl8EQ0H6VLYM2bWzjEu1oAiurQSIiQxSlN1TOpMp8WFvXgROztDROnFePX7YDH
xPXMgEvbGCe1XdCy2h+QSQ5L37VSSF23Y/XeOGTVvBtQbUGsbxNblgEziSyL2iDuHSdww/49RJD2
gJSyt25oS2KVQVkDguFmEExTaLSEUxtMsVv4SO6M58geVqmBH735HQSYGD4vbj/SJ2l7fDth9mM7
112A8DNPOzeOzmHSgXEZk/ldjhzJaUjG+uAa2pkfg8r6oqzA2luN/0rJ4npMpy4QRd2c3HZq76Cp
vNRLJ/5kJBsBLgRVyJ+2cgECVmE5uWWHZas6PuDCw0jQhk+TQ9PtzTuDZUQZSDq1S2/J6x3YSco3
+VMX5MvUvNCFsj2jN8eDfb4TMrjWBIkJVVPp9nM9ilWG1jqvBvs8x9Unjav4rqT35kcWbT9KyX+Q
BkEIpRyMexrBcMtA1cJOF/ky9EEVw/ge1Nn2mpI0MC3i+aDo8OrpyEucByNy2FLiEGX6zQraEZQD
ELFI/oah8rOZLOPBzVo3sBu4GqdwBUZ5UtvOHk7pMo6Pla44vpUhYOOzmYjXidH+nUWmSXM6XT/q
k2L/87ZPLLXeceHT0edHRJvTcr34jr40ubYK2wcMNDyhVvpjiprm4ERuD8evQaSs4i9lcOps14MY
ajPU9jTYfkj1kpaykl5mGrlendiHqf02mm3H2mSeydLP7gDm1reW1q44iastfMUqlx9a7HY/E6BK
4hkjZ+p9+B5nX62pM6JTTesIimxs4d5nY/lgB8UMx6WvQZO/MRKyzCgUyZxfWoFRObleDNtV1CEk
dvnIi/QPcEbmE9xuEYBldw64/6/XAqEI2H8occAeJbRfD6UMa6Y6oGn9UTG191Nqrfe1u/YHUUJ+
vd8TY6krC2kctwpklyg+bBI3BVpCvCop4sEIZ54d4Oj3KGSCD8zyeQm6pS4/ddOk+xouEAcqMa83
lhzappqIXQ5xanO82t4CBIuFhR/2qPN1Qqt9/Irn89LnmX/7oOwOxYuGyIGSLoKv12sZAhvSQZSa
vu2W+bsspsSxhkNxglXx5Q9GMgyUc03yC3bK9UjSIxcAdcVXcxVam9YQMqkOqdFZvFVK6Nengx/P
G03m7VtzZ7WqIK7moQF0qEzvoi75Sjzrz/acpqiwZpNElhw5Sm/D/WbM7aXSLLxgso4xJ1MZfRVe
5QlLZEB8M+yuhAfxG9Ob7Xib7bnObj9RWmK8RqmClSY+fDfdPTjVu7MCMi2LGfQatxWFtbUB9lKL
gswwZUAlwK3k9UhfLFtnIOlOdJAF7I5Hl8+V2pRMcRNF4LQhD9RYBkiyNP9LLJ1zdrTZ9JoCICiv
iiN1td1DTlaFRBFFOPSKrjfl0Bd5Mo46OwWm2Vk14QyE8TI/5/UcnzQNSK6iWPlFa/X04PLYmylv
MJkhUH15JeZjtR1pVepSRUCC7w4AP9rASl/etbPa3otF+Xr79L1qk8j9QptAykIRUaiAXc+0aUcN
pD/65FqshFB2neohNMGKp+kEw8TMBxiz0PG4u5Xvjl7+IzL1SI59b8qgHaSJOZcFNefrn8BNurTC
ntFErm2puZPCIEkcxbzv0DG7X5TsyHptL7iRTyLDSZOTRthmzkPtAnxpDNMfQGr5qwPQsbfqJWjD
6tvt5d2dGgsMyoDuMf4511Nr8sQamhp9aZjOdaCOSemN9myDppvzx0poR4+BV2WFX58T7WTEhGTS
t1U01bV2BuXK1GxQaIGIRvVcFBRnaRxonoY4yH2uRNZJLJPxbLlpdylA1Jx0C3WJ2zOXJ2R7TXJT
aTzzEeIh1b2euQZIp8cBxkTl1A6RBY74V68KaNPSdK1BC+0OR3XlqOO2v5+l4L4jbZiQIbkeN8+G
PIu0gW/b9i7i/m2n/TWZFOR6LSl+6IOi/Gcus3LK7cR40exwuMyTMh5Vz3Z32C/sDrpV6B9torCV
dDq89BoteDcb7ooqi79C3PoY5as4317n3ZEkOoqCIPpY27q8SEaaVSHpSNE7+l8hzLynwVC6+xXR
6YNPujcUSb08oWiv0um7XtpGtaJFURlKW2hKJLkD0Z8K4XlJDkX/doeS0RfjTjLIbVM8qhWjmxKi
Uooy7im2a+2fNcsAElpj8uP2AsqNuN2o8v1M7kGh8dUDM897p13paPr417ffEEvgfjFi62DtdgIB
GlGoqWLRKX3jNmvXrqKncEPoTCdqftbQ2l+duR2fFGD4/RAtB5PaWT+DDQGZxOQpRmS9/lRaDh5S
KIbh50stLmUGoYJj6HxTqmE6KkntjgWAAyonQ5rbk2503WQUZcK2wJs7EJVmP/Sm8V131+zz7U+1
cytzH/N8k5KTuEVuomlf4uli2+RS+VDrxhnqbfTBEuDSvXxYWx1Kv5NgJenSVEHV/eAL7kUWoCA8
bvEi5s82B6G6ptXdQk4wqXZ6nlKjRRWjR0PEUfpPeZYXF4DEXepFxKWHMh3rgK5L9vftJdhbbHko
fsHKpOfN9YedKyQ02plsuVeMXj1BbK0fUsdEj0JXKRzfHmxv06JnhkIqiEgKjpssyLYRe1DDgqdO
5pJmoaQAvsqcAIwM45j55tooRxpSu/P7bUi5BX5rEM0xIHAUj03fNcb+vhPFHPQidp5DqN+n27Pb
3U20MsHe2LxNt16Z+lypcd7wXJwrlHNPPLeay4x3fABk2Ybw01vZ53C22y+KNYmDtGtvbJoODhck
dRnke6+nievEVDUEDL8qEvHkutMYRJooTq4FcB29+SmAhvQtieq3FnTJDww2D1cTIru0tDfvunkF
r4ZmvuGXra1e7ATM+5jrENLmZQ1ur+/ep9SxICX68CynUHE9R0hPSrZaWARYVf9faWfmS2Hl3cV0
cvMP9illY5VGORpEJM/XIynw8SvhVJZfEFz9sRuNFxQ+FF9ZVPSRZ/v77YntJVm4lmG+JCQIAffa
6/Fm7Fxh5GNQ4jRh/C0n7N3HTWo+zqFWfncR0P+0AD+FHZsofqJM5odiwc4nq5LuwOnmF4Boc3nh
gYKrPJe8nPwmHCTuCB+Bgrnv8FrwFERWnuoKS+G1FV/req3h7VvJY4PE9n0ZYrTpqoXKJrNqdOcz
SLtRjkmNiZbf7RXaSf4IkfSTELakWr/FhYaVaUK/5PrOlGE6A+OwfVWFJ99B/Efddoke3HXuDqoj
Oxf51aCbaFXn1diFoFSlf/p4qmytu4AKMg+ugb2YKJ3VwATy9aloXX/7AgXdZJoSy09q7ctgJ+Zl
7fFuMtX0CQ3uI1kteRy335d6BXKIxCcE/DdnaFHg6aIIYPlqWAmkvSPNawtrep8ItCoitZ6DKJ1U
T4cFcZrgWr7c/o57R1j2gGmf0+QCjH49WdNNRxulE5zykOXwwy6R8vrQWswkLi9/MhQgOdmDBe20
Wdc1ostkUDLz6yqe72ITUDEv/uY5FcZRcr77CXH6puKEpiyVws2swqymrYohC9RCTDbKSHtuhkn4
KnU036qrI4Tn7ir+Nt5mY0qBgW7qMBFBCRSGJijJE5XFNXAV58hKY3dquBnpEmbM1SJ/ym/Xp+Og
X9NR0POjbgoR5HXy2Usb6FFeXjbjO9NIjjqge5OjmCZhLdRm0LO8HtEqKNjFPSX/Anb7qRgSzWvo
cHgohr4VqCPvrt+H2ny3pnOTgSnhPrXCmUrQvPC7phwPqsh7R44CE/0fqshURTYbsetG0aYcKMTk
UJXUY9cZIIML9yHXIvVixiSAee2GjxVcjG+aO3frQYF59wcQ1bkxJU5m2yTvwnDpYoBvftbnzuSl
GSZY+ji6PxGnUIK05Lxb+qicEUbPfeEk2Ye3n0T6veiccZXCddncKZUxxC4JnoxwQ4k2XF2j6uIg
ofYReF96JF69O1vp/s5qI3+8PYxtKvLSDBlN6wTiZuE0PK8QDvy4n4Y7K0mKs0bF4smuhfVuNeej
Xs1eIkanAKQAfSsKQps9BT1BgN4hnAsXpT1Pncqvg5oqHwUimGdt4uNmY92fWnTZDwLe7nsChCVp
i83jCU/g65Mz292gtjPuba4Y1h8jVMczhfjqzqlGF9mnmUkrVevJUsepM1tkt1azPupmyN28vWAk
Flx23eFvbBu5ugJjPgRl71PDgh4bwsqmb700B3t6Ly5hQ6NKSgrMpm3lPU+HihYCHsGm2v3PyDtx
jus6RSPK6AMqFUcam7uz+nWRACKiV7PdwmXuJGGPY2VntOlpnek8WetyVHrZ27oyA5DC3bJ8urkd
lahzs3ng4dto0axLfvfyjqYuLvBIA7SoTnVw2gMOumN6PJFF5A92Pv+BwyTXs0olkyKbLLdtJovE
jTMlgkpbKNboH5WbxhunqXxQKjv3oRSiOWIN9Vl1Kt0zihzFm3oID5hOe9/399+wDZpq2iRZh6Mm
iHvcVda4fRJdod2hq5p5KibFd7dj1N4HJkLBRkPwmC21WXo0CQzLjigZG1U13VWI7d25yTJ9vD3K
3t1GqQGoCNbnjLM5oVNM1VLipnwIJ8kPJCFwcXGKHEUDdwzHtwJE5fXmoK6twX+TsP3NGorB7pdy
JX9V9LRF9gHM0UOdoFl5cmK9s7we6cbYK60+jbweaPpRxXZ3tuQNoG0JBhDXruOR0U5jrnQtpQVz
Qje6QABkxUfuwSnm6eDdIhduG3XYluxWSJ1klpuFzabFKld6N/5qqkXkiQztE1tZSr9HWjZIcmky
v6BJdftz7o76qzMMlJsYtNk0TQnbt5Cd2wwVxPvKyj5VcBYu6pQUj4hrFY9lxEm9PebeolKEAwzw
y/Rr2/6uDB6jv4pjMfqr79pIXT+LMelR6mwOg+zeoZAJLWV3XVCH235ATZ+nyC6xQm7T6lyB8303
iSo6OHpylbbfTr7Y8KeTXNDtjMa8NQax0GGIK03/n1l25eS3OfIiS1IaPkSq5KHvmxULt3w6wJfs
LqbLW1fiCDh4m8vaGCItNvMCd7whHu+7OMeghNV4iNpoOv3Bd+NWxhMU6AyR5vowuKLBSzGiDOw2
dREsdv8NIYgxgA/Wv30k3pOg3HXKbJS8NyO10yxcOEE4KcJ4PY1TGT6ME/ownmEN+uXNszLhgtPx
glFCh2gTYqDpj7NepZbfL1Hi94ZQAiRtlndxxuvy9lA7NwJDYdfDFqHPZmy+lWVgUq+n1EiialB+
ppoNFV7T4n+HtkGqoimOTEN3LmPaXTJ+SkgareLrD2aLKUtUi5AiKqdUnqdCUT/VoZsvXj519fSQ
JjVq+LPTGs8DSkRofs/T8s/tOe8cQDYLR5D3AzfGtuzh5JFOskzlB0R9+nmEtxmgPqD9vD3KzikA
PE9XRBZWaCls7nsg0EWqIY/gdyJMHst+Sn40g1J5IWnIwVtobyiDtBBBJZAur8yr8srt9DSZDd9B
NedOdxrrBWW0BI7E+Fb1d24/MinMTkDY0cXaVrIWleoyEH067mO9BpEbwgMdWoeUKUoOkpWdzyT7
FDDa5UHALet6q1hWi2zmaOgIkSTzOU5y+5LYVDVuf6adA0AyRuing0VhztoUJY3BAVIibxueyH0g
tKH+2xmn4oerdN8dLem/3x5u51NJXjJxX8Xim/zhelKtg9ZuRWnVz4uufi61abqU7jAFmpiOEpW9
9RMERhbPpg66hSFx+fSmWGkuoWQk7pxmHIIGBd+D9dsfRdJWYBUCwtisH2LSKGWRD5AJwPEiJdGe
UI1+q6cD245nNvR8GatcnoHXy5a5vYUsG/2UKFd6lB3Gldf9qKLLmn57+wfCjJwgz/WMGsBmPqUq
Zc0LmleoLxrv1XJBeXiJk1Nm0eG8PdROLLSQkYFCBvOUR9dmqKIs6eV0ZJKlyIWnRzXiwCHCNEps
/6MreWx4ereqd+0wJ5fR7Mhnb4+/txf/3xiTWCxb09eLSo5lO25Jdl4Wlnpx5/ZzhSS75sX6uny5
PdTeLmEMg4ta4P6x7auqYYl0akPINZq2O7VpuZSe0bhafjClvSX9fRztekqo40xNsvIUsJZu+Goj
Gni/Lg5a/3aanxt77S9jUZtBrFShN084sNye5u6KyrcOrrFSM2Gzon1aW1PfEfNXJPeetMxB0FJd
F8D44tPbRwKfLNNI2EzaltEwrytdk0SjATdk2V1Zte5fcccrXQsT62BN5dnaZJLMR/YVQV3Tfpff
9rdi5ezOTpV39Pqypc7/cwdDfTB7NfsWAWh4AD1dvDdn/cguYm8laUrQv3VpUHCRXg/aAZPIU529
uaSZjlo/TZGxDPs7F6SBf3spdzJleb/IygpeRmzR66FmXdTtqo+G3/Qzj5ksHPpLUlU5KvF2eG57
s36ptUL5H341R2WdvcuH243GEKAq4OyboVtNq0cljultZpp2KSoaPqWNVhV3hB50atkeJJZ7UyXN
o5ahSsLDtoymIEC2WCTnGClr5j3+sQgPzmHrl3rUyd6i5lU9tJ8k7oeDk7EXACSXiC+KcQyE0etF
HvGIblaOns94MBHmOS48DJ2ag+i9Nwy5rKzVUXCjZ3w9TFMY/+9bCDa1ML5VrS0udS6Wg8xk70SQ
MlBzRbYAjMEmyrQx5t54FnDMjealKjLzUneFcoFtjRIZbYRTitzc3e1dujszriP2KRQf6LbXM+tr
HbYwyvA+XUF8VrW2D8bV/e/2IHsT4zKCNo+JrLR9vB5krJQYKerU9lHxp+WCxjjSHehukp93XpIX
tTdUyRHzYWdm8vKTaF/EfpwtXERZhFqpyMWi6DoMo2enav3YImb99r4jw0g4MSk/iMLN3JI4Uhol
p17viE75WSNk8lnU9lE3fXcydI3BfRNOwCxcr2CMjq0eZzrPxNpS7qxIQTWsGQbjYAfKH7uJyVBY
harJQi1wss1kjGKs1HSgDWfaqfEej+vvIeTsd3Woo8A6Jc9IWvyrzm7+qI0Irt7eJDuhGcoUvSTM
p6hlbltJogYUUSDW7dt95D6WHZqQxBM8UVoxG/afDKYBxULohjto21ltpA6nkcg2T7G4L+ie2IFm
FrSL1aGu5oMgtTszycKRHqE8DjeP4bGLogWMpe1XTY1Yud18XElb/GFNjhzf97aJgByAgIDNzboV
bzA6BTVeN6SfUTQtKrbKtHrLWuNmcPtb/Sqhv9ooFJnImqVqzZZskU8qtTvE7ny1nfCNWLT4aayh
aSWLPd7lFZxiH+FR3W9QD81PKPhqL6Pt1OeE2nx0aifUqr3M0g89bnc3MFhiCikqGN+tq7PQukZZ
Bxg++BEr/2ZtPDzwRK4Hr5mH8Mx6OO47qdclvEZHY/JkZZLBdntx9j43JUZQNrKSi4DH9Vmt0qaZ
8qwFbsFD4B16XAMCytZ8biftMNfeiazSql3+IToY21xbJGY46BQ0qNrGzn3VV8plMYf2ZLHl/p7i
cj5pWID9wX7mjS5BaGTybKjrCaqp1SHECqgw66zlizbNiOSKfPi34EFzsNH21pJ6NBU4B/EtoFLX
Q7WAnHNTKQkKmkM3LNRC+3+ZlhflZWha1Tjf/nJ7x0eHWMubEIoYYITr0UYjWlIcaWyKm0LLXnKn
rs2z0djLH9A0eHAidwWAiA2yjQhDO64K/Vc4Ymv9bLfC+dHonfG/27ORv3Z7RuG0U8uHMPy6uRn1
ltuGITFOpRb8iMWIeAlz2zrFiYZk+jTjVnJ7wL2PJYXKZP2BWs1WciEMs8gFNGj5pdtaZ70ARofJ
2HDGBC37gzNG15ivjrqRrA9cfyla06MoiH9+qOjWfdfr2V07NmNQOfERmmkvpPw+1Ga3I9BtV23j
Wj55exb0Fn0Ka+6/9ujE+Mk0u960ihXJm7b3itSuD3ole1sSsB6Sj+ABCbibp1+Fi59m0u7yjc4w
PyBsm54LbJEPssC9L8dbjFSJ0iWfUIaZ399iOW/oKQVbkS1Re7eE6KMrQBSfJkOZDs7Y7tVhUlOn
MfvrSbv5dGlUgZlvIlBFjQjN+zbnFXvS1LF1PQWpbMsbm4j4PEeUj99ba5RgaDDjpu1ZiyW+guif
L1rZTP9NGLhUBz9ub7URFAIMAK+JF9TmW3eQmHKhy7q/UdSflwqMByDfPwDNwJmmhAbUSb4PN6+J
KK6xYcdEBJKCCAPb6L5VaqPcRQL9pLefSEmJlBbBcPi33QUy8tmcNKCR6or4TGAVbYIMoyqqnNtX
cw+4zbu7iFKdQICfmLbN4LSxnGuR0eYXZhP/i82XuEtzVfuE4qx1UJreu/eYlaByoJETbxMdFV5F
3BcSJQOTNNB48fqlM1Gf1hbMlexpflCsWPl8ezX3AioXEcxhXhMSqXZ9SsRSIhU0EN846/HTbKIE
TGitS69xO9Wvu/EIFbc7INmI1BuTEBG54L8dy3BYaJ6j6+4rIlJPiSLc740NsWfs9PjvuNKPGkS7
q8ozGjk6GyG3bTm0HVvFXVQ6bHgE9+9zvTc/C6UYzuOKiXdgNZgsIY6iH2WTu6fut2E3EcGE2do3
NechnlTt1Cbo1o8T9mp/8PXI7dgssqmxrfsX2FRoWPtwO/HQ4MVpioUKWgz6BGpLMp54G6KpcXvM
vRNhgeQSv95sRJTrD5i1WTeC8qFliSTa+24p9CCaDPtd5jjJwY24t4hgQZEcIVGiN7sZCvOvcJxp
P/nmkGSYaKnguLyhQEb4YB33Ngl1LeQMyV8hA20GWug2laKA394hlG57ldWv51BIebRZK0PPyV10
NYam/+f2Uu5dwzYYWBtwgpRa2VxROHwkkdRn8GOoLMhk95hwtClYjDjRH7GZt84WuImTBrkG3qvh
HgScPdQ3XWepggJfgJtycxbjKhfTCgKHDmMTOT4Em+rFjFc19eqpF63fruP01Bt1O3vGMAG8nIDG
T1494EV5cpymOupR730HQOiEI5nkYVN+vbdWCAMNxhjs5yrXn8BzR2eezBi79mqZYu7QCF9PlOpg
HXZHBbvBP0RAQKbXo8KyH6ehJ6lMdVVWFCv9Z5rN6SPWu+v7CulAD3plfZCe7C4+9wrQdGoTUkHo
elQ6UYqpLwmJOYivs447x6kr2/hFtxb7FIMd/uqC0XsquewCFLAtcoUw+dvpMJG4vQv3TpmkH0lV
F+LINkHARMoa1Z6iUjnG4YW3QoSQKgqXfzIK1HtkXSinvipdzTnQ3YFnPGYY6b2uTfkTVupHQr8y
rG7fB9yeYDzJ2dFW3yzqnCq63sr3gTvlHVUXy7qkczZfJmy07vv/4+y8muRGkmz9V8b6HbPQ4tr2
PADIzBIsRU2+wCiqobUM/Pr7oXbmLhMFS1x2W1u30UiWI5SHh/vxc3qrdMsgUw5mUsmny+N7RXBI
3W15HYMqJHFLZmR1k1q90s16hXqY1aX9o2pLshdkufgYokLYHyS6vftTmmpq5Q6GPb7RYvb1NC0L
nk/Go/5C5Hb5kzYng4qHTqgN4forsu6ghtahtSxil0B81yYZilaAa73iqtU8BTe6gsYs4bf+ZmqU
eWc+tu553oGkRsliU9tfHeVmLhQtnHvbl4K8T+6lqs38qFClh1BP6+GLHIX6Hsx4Wdz14i+vChXu
wyVaW5UIiK2QMYEG0B+DwDHu1M6yntQahqcndarVx1R0zaE1am3nObMxUgD+OCxAt0uD7nK+folo
cI8QGwe57aOMnjxkKsdXmfP8Z9tIn2ZjKHbMbVwa9gIBpfxiKYDN1HNzIi3TmgQU+6zXzMcMHTZ/
orH0K+xSyGGJwdFvYaxR3juFnIErl4wdx7U1XFIzL40GbPM1A7DIGnhcM91eSrFB5UoDtAVuSgL1
69z0zhJS2fPPyxt5C1jM65u69qJhYLw6W02OrpDTdJY/tVX0sa0H9WSNafhI9435M0571LhNNFVR
x5S+a0LrUNJK1B03uXGa+AbAOFA+g+5eV7tbMxFwoggynlYxnxqzgluAfrSrYLZy1zRpvaMb3cqP
KSqf/uXxb4RcPN+o6dM3wyNrTdDSw30MUBrTIo/F27qr7I90rtrXyuzYf102tdV/ZWNnqWgs9Rp5
mYZfdnOOmFUaQW7iD06V3BMGOM+WmtNk4URqPrhBoqgl0UDa3KMKi+iNkAtZPSJFBHliIS/8zHGF
cJiXtXmEq2tU5H0uf+LGfcUXshNIHXBxrivHptRHUKPHto+mkUBsr+nyN2SPtZ19vmWGdNmCCOFf
bZ0Oro0yl8uYPYc2fFT6AgG54VBnc/bu8nC2zhOzDcJLJ0P3qg6HHn3SOVqG14LNKPQQYKzfy60a
oHfJRraC8O1le5vjWughF6wQbLSre0rR0kLYNkF1bIviM2gD+adl9ntYl81RLcAnwMaMyVq5/7Yq
dFlYsDjl8zze6yWysU00134tWd0TdBV7R2TD96MronMuSXMAm1j5/tKm5pckk+VXYy9lngznRnHU
jAi59mhGtv1UKoDXDwj2RJ8uz+emZfLUvGdh+jPXrNZmZRvCaXk72FKavBd6EL7nrmBjqpXJvZ8r
ZAxLSey4hK1bgDrPQh1DHfBVsnCoCcKlhKC9GhytBxg1t3cVUkYPNPDRdasgQlgfoVaNnqMmdiKP
0qv4G5kYm6wXqS0Q44uUxLmrMGc07GuJnLneKjXFJrkIvzioPgtXn+q9rpqtDUUaCwgQSFnSBqsg
vXWMniCO8KpDfvioQxnpBqao3xRh8H3mQb8zv1urCrsXiWZCJ6pPq1vW1sZRpahr0+OqvUFVtLkq
evnBEEV9QrUqcpu+3sN7bpvkrQsdAO+BdeNKkElmToLQ9hvoxcA3QYfu1Z0t/Ak//7U0k/w2DAdj
B4G8ZXVhBQJSwbRyVs8XUc3sJBWRTHVJIz2RS5F0kIywuw7nxPluVobpobK2S+qytZq/WF0Hy6Y6
xZCZUZWQRCs/OjCAHadcFl8F2tyyR+gzqm7fq+QxzNi8l9ReP9ZJ2fpKN87QtlegHBFC1D4wje27
MCnFfZHN3ePlk73lKeHWgu4FfBsFh9XUaJII25IihB9NyCeXThHct/30u8STvBvoUrKWw2xz1awf
RkgmyqlBDcgfwwkEc17onpwipUwM1x0vD2grjqAbgwwj5TXy4suq/HK3K3KDYGZHpKo4Q+dPEirE
CRmwE+RT8c752Zq7RY/oRT8BqdPVLZObBGlFagPpTbL0WA+BdMxUa9jZvJsD4nJ+AW6CIFi+4pcB
TUmKho22ZNly8QwgDwnHZv5KLngPUrJliOckUZVKSETz/7mhSlb6KqtBq0kNhbMg1UZPL+BzSkOi
/d9eJAcuTbh+SAxwp6wWqUC6OhsWqGNJU+htq0HtrYI792hVbHYiqY1REeMR3jCFvFzWfAa6mur0
sAOen+M4OBRVnx5LUuvfZ2Ts/4YpXuRg4ihCUCZYrVQ4wBow0shLlGOhamDYEWpksBq0ibKX8d2q
xvD+W/pwFuwKRDjni8U7KFLSpLL8DPmkk6LWkhdnSH2JIezdghyzN6VWfWjtQbiBCGmny5X6FCEJ
50ZyL65bBEZ2EDUb/o6Cl0n9YYmGwLCdf5KwC7TCC4Yv9zEKS+ZAB1apEB+rZuwZY68eLm+iTXsg
eKiRmjRHr4NXruxkVmrgGdEoSeBHFWM+CFSHPgpUK6+CqFF3otitreSQY9DhIaZLey0j0rcatIcD
UZA0VuNzkpTh9UgkcBhzp94B9LxUeFbvfJJI+pIUXgQI1pOZjlkAaI8rS1JKRDzKjqm9l5SmhYWL
2vpTkkrmX7HaNr0v4U4Ddyayhu0FzqqafsFkGlyB9ELn52pM6/HYWtVbYmEFkY+5yWW3NZz5sRrB
OHrVrA4fErogCuRjMzrc6ddBnjAjlo+8XJeK+yRbGEdkue9UZAfbyPhZKpNsuGEGjwX6u2kc0nBb
D+T06rp5yuaqf1anJkPltzKhMROikGtPbrpSeFpUp09oxfbVCSo9TT4k6F5IvtnkzbskUY0fc12a
b6M8dN42UdDMfgvd2F5N4XVkudTwkKuzwEPw3yVg+MWn6j3kI4YyAE+w1epzW4vukMdGd6oNozg5
FryclUN02yWBwnUov//djbtY53YiBFqIVlberw/CPqjS5ey2QXg3OVXXujxHjTvTGFrdGyPV/vk3
LIIsQs8IYn5u4PPxpmgIlYpF07KNQ743QYF4wtTKR8WKqkNbdfaOJ3wdcC3s2To4I9rRFyTfub3S
MSJVDJT5OhQl4DCJuiP6C51XImrBC1qBx5i+qZ1pfX08MUqFCHFA2nuBaZwbddIkzNFXgFS3NbOP
3Ryr5CIH4z4AObxzJy+e/Px0Ygr+HxKPJJNBfp6bCpNeGkXA+zLiMHp5LAUPyMkYOzn71w7u3Mry
Fb/s0lhoU1yYZM+rWbJusrro31iplnnRICNpqsF/9HeWjRoUcD4abbg2zw0GtpJJIx6eF2wH87Q6
Zx7AchRfkwa8J12u14lA/vDy3txctgWEuYDflhrRuVG6NzWDlh7qUl3UvjV1xE/7YMgfx3q3OWXL
FFRg9FhASUo2YvWYK+u+ayWDY9/rBWwl+lB7cEmaLuwwe6zGWydAW8oNbEeCUWf5lF/WjpfFQnwB
wCvsECAtBsPxKMoFH2w5rO7MeTRc0873Wtu3NgxZI0otwJ0XcYxzo/Fca82sMpWImFfjaVLi5mnI
bPUAV0DdeajTwkdwefU2x7mwiHArwsi1ljyV4fPoWhtAYV3H6rUtF4NPr2L9Jhc0/WjOmJ7gJShP
f8coT/KlQZdc6er46Z0dw4EE7KXN5JLm/e5r7xB3R5LUeZJIRy8tlL2BrueWrmd6V5fQjk5v3PZq
70AyQ4dims4HMrGF36Zh6OtBEXlVjqyKmjvzTmpufUW92CNopRUA/0nser6WQdo6shji+TCmXfO0
1JxOSTr2X9NA1DdgB+1TlYTyk1OXgacqNRw/l+d4a7wMmdtxYdx55U2tqqeSYU6M14q+WkkzIWBM
fdLUx2tkyvcUhrZGS5IH6V78N2Di1exWPE3niOLSIQxU3c1EHd0kVSEXx6oV9Tvky+nFU0TzJein
7E032erXvzFaasT019IaRwR/Ptu5jR520w7zgQSFDfWEkfp61GV3Zq8o6KT3ey2ar7L9y/JCCAgf
GYk8yvKrozo6k7RoWzO9XaFczeNs/VweZae275SDLvLRlypJRUi4lm91JY3eRWDWdqKCtTvkGzg7
iK3wXKFgaawuzImqRssizwcUFoU/AqPwEiPJvIQepcPl+d00xU7ifQBCi7z9+fzOY5irJUWTA9wo
/b0eZfKxK+TqwzAVe32OG6Y4LhxS3pdUnNdoxrmLDbtty/kArNF8a2o5T4MxTW7zVNqZv7XvY/7I
mMBIxV0CrshZbdohTCTgG6F8UDMz8iV5hv9vEtL3kLD+PoFqUnMLPW93ooKt8Zk80glN+Ydr83wq
NTKgapEzlVYrW14AC40bUAW9rhO72bmat3YpiCLOBegJehLXI0RIJpEMRZoPg7N0e0zWJEgMJOZV
TuHji9DS7MdsCwsyXkM9KnNly5DhwMi444s2JnrhQ13acsHIvOrVMOggtZtOkg9dOn6UQl26Mcih
QcpaiGM0DxRoOnq2doxuzDPx65JEggiRfpTl93+5wefcyNDvDZUDzxPlpIShdIyMKX478fLduc82
vB+PKeoIQAbI/a5b6vKCzLtipsohUGr7YPOfk61AOh3nqjjUWtW/cdCc8hHiKPyyn9Kdh/vrkS7E
GotyFz3IHJrV4dSkcpJRdlIOjbkgZPIw+hw6WeOLcJ6vL/uB17fK0u3Mo2tRlSBvsXJ7cd4kDRoi
yiEHjuRZedbf9LI631SVU7la03YfLtt7PbMo11FRJcHJRt5gVmvoJoQo/TDF7N9GHoer1up+aH2V
PhpKWd1KraPcyKy0O1dF5l+2vjGxC70l0Sa9+KS7Vw5CDbIgLPVh0ffRi1spjv7KjTp8tNpUPl62
tDFOohOghmQ5lKWEcL5ZhdkLW9i4oqlRp0PpqOlbyPfFdWgUJLxF196WoRW7kpqUvp6Mzk664qU/
49cHEQUwfC3kLOxUMKtrTEpfU5lvi0EczFSNtJNmBqns8uJTIS03w+iuJRnheCGt5z/sSmnH41IS
TLxY7pKnjKdT/tDM8J+4kRo6ldchpDa9dJuI245YvbrtzbwjhwVZVXydtUnQuHVtk+lKrT44ZflY
VDtL99rlUJygQkwZi7FRrTifUKrjtRJ2Jac/sMsTIm7TQankZfLIm2RhhWTYFJTm8+Vl3LbKCVQX
OkUAS+dW8yaD01rGapz36okuu/HUCTQmHVF0fzUTz3bEKKNvl41u7FKwxvbC+QmTNomJc6PmKBWO
QE3hYGRB5yKooV1bRjGhn40K/N8whUAqDO82r7114A6+T2vMzpIPcVvppwoEtIcPljx4JPOdBVyc
1npHEj3zJsEO2JzVAkK0nBdllMpIG9upp8WJOJmBHbuyZJsPTuBIBzNubsnfN4ffHyPxHNEdODvQ
Bas1ROEqEhW4v4M80U5oqqymElnWkRsm3Dl2G/czp20RLOOKon6z1mCo8OiAZxIiEJpqroHXfRGz
0xzzglpHKk/1Vdd0zc2kgYp3iyapPfCW3c54N1w6J57XO5h43kVrgGVshSZtlA3bR85mL+nz/iYe
kuhHAyTsTVlD7rJzMW8YXFhUFiJfAEKA5M/3q2aHoarVtTj06Ei/D0vELIMwLK5jTXUOEk/QHXuv
D+XS2UhBiciFWulaayM1ycdReZcPthmHt1Jh98DZtAA6hshsj2U2De9Fa6nvL2+j1/uXYIdUFs1G
QKGAdZ+PUu87zY5KprUHcOQtiS0vp03wY1Q0xS1NJd8RRwR4Zkg7BcHX3gBfQJWJyWU5eX6e29VS
gjrRcGOqRus8pV1KgTaNs5s4zaKdI7oxsWemVkc0nHo9SUu8gWMnOYA2WCqz0LAf5EYbj3NQVZ6i
zXsC5JvjA2Yk0629EIqtinZyKbQ6qlhNpdSTzyCv85+WwX0yRrmzczJem+I9iZNbeOHoZV5Hz2Nl
hkbXCmQmifs8QaLoblajt3plSb/tV0n6sF1AdnMMYTY8XzQINGKzbWagf0GTeTnMnMeytXXXiiXp
7eV9+TrSWKAY+BrO/EJrsbotqhhKRPrWMGWp/XU1Dp0rWU1+VKaEZAj70RWF0dEIkNP8jmzj6bL5
VxBUuIZkHc5aMj/AYOjGOx/q2OdzKZAIPchzXF93xWR+jAZLc0kWKfel2hUeQVJ7VWRV/8QlOh87
Gin9AbhB5oUTFY8d77C1yGDb0d2lVrMk3c6/B3loswlgSD/k1TxC2JLLHyiOUPVS0Dy8PPbX58VW
uDd50uIUqLKttq45mEGuzUFxCA2t8CCy/DmalXOTDF17KAdtfhuJbg+t/toNLTaJLJf4dYkvz4cn
Z1ZQZwR3h1QKQj9zJNU1pUHciTTr/XhRAqyFUI9OG1k7p+e1m4cHA5p9VpvWNgq455ZnMI5hXqjl
ocwig8hVUa6rxJ5OUh8o7kyg9PT7s8vzEl9PyLDgXM/tZUkRlJ2ilwcjH+1DLFupBxVYfLDnVr9K
mvQT2cy9kvvWGEkq0ly+UGLieM9tpgTthHxyeQjKSfUSq47AGUUcJnlKvLC0zevLY9zYrIS1/2tv
5SdGw2qdMlbKw6RXsavWlXVXiq44yXZl7sQmm0MjyYVGAxcnb4PzoaE12lZBO5YHvdYHF9JPkghF
JT2kkGXATuz8fgYPp8DzB1JeAhHahc7tibLNIt4oTOWUhld2Wj4PaVmcpgZqyqY3nJ2Z3DoXL6gC
pCCIm9cet1XNRkvtvjhAdGZ8DKn4e44Vx36J9pff1op1Z7RN6qWJlu+ci2Ug54EtRTpo1xgMBG+U
Fs4HqtPnnGW07ByiIGof6E0Xb8x8SHeyTK8ABvjZX8yACDk3E1aVJhRhFAfK+jFszl3oa3rTvrGD
8CmwC/0msvLoEAGS9pqQvqwoYbb1sR/foCPXEdZP+k6b4taOoj5E6EftDWr91Qo3dsVbu7NgmJ/F
eKiTDj36Ns/BQc7j0Y66vZzlpj2HEIHG6CVVutrBbW8iZUpTzqFR7fRnLg/W50pVR9kbRJunbhSX
w4/Lx3PbIo8WbvAlsbhyQWbSdjzTWdqpbnW3Ibd36OOgPiq6CIGi23vt7FvugErRklaDNoRn7vka
d0IH/2vqBXrAtupHTmZ79uwU11VVdzv7aevuWtKkXCYUi+i3Ojdl9+UEEYnN4tmRc6ePYvTrorTe
BW0+voH+C58nesBvlyd0wyq8W5SlYFZdyJxWEzqQjLSmQSsPsOS21+U0SFf5AFy2JOD3+tJUvIRq
1Y7R5QCuDujCYwFP4UuFas30mIDOTWYnqw+dYg1kNPTgLi30n8ag9T4yKuNNZKjhi1DNbTsq2c4p
2RgyRE4knLhNeNGv2Sxb2IjmUYPKTBmD3itq+gZGJ4QQXR3S95bZKF6sq3tCj68avbilYSEiCaQt
HLavJrooyKyZWmX7AIUr80AlZYYWuB6M78TG+nXYaYE45EjHPeQTuOFbkXTBZ6cM48qfTEnauXvW
c7B8zeIdoZcCAoiQ2/lmEzrlzjxV7UVjUlwnbd8f5qZODkaHUPmYwmIalPleW9baL2OU2BtFVDI3
QALW9CGwwUpGlGaBb0VR8ZHZLj6JZrczfL25XqwAQAKxSwr1FUhPCRxyYEMeQICTa29USdK/5I7T
+oEW9tdTM2THVqsMt4vj8rYY7B0HtXYYi3UymkuOWF94B5aJ/yUnrvW9IUeT7vhhX81vokK70UL0
vauRZPXlk7tliYiIvA1AhKUh5tzS1JTaCCkF2G9ePaNrFKSkXNox6y9yMRc7cI5NY2Bxlubplyan
lbHaMcZ5VoG3G3PaenpgNt5IZTTxNHUW7y+PbGufLO23/zG2ur9bZ+6F1IMob7qqAvJsNycLmMzp
b1hZXoMURwiL1iWFwhSaEgwL4pbOmqMat8ZVZHfW28tWNicOQAgVau4J9v/5xFljhb4quHkfmsP8
KRjDD+Dh+qNAkXdnPK9SXcvWW8gxwfbwAH1VioLpwlKTSqOBFZQqCVEt+1rrheNxifS3VRMpXh3A
mg0NbXvSmsF+JFD6XfT6yze84DnANpEzXUUEY1Xnsd2Cz4cvMr6Z1FRxZaU2ryG2Fr4SSvON1Onj
zs25DgowSvRFwwcA9gXbsTpznZnokRwnODOz6v1cbtrRSwo8aRCozUniSbuzqFsGCaGX4iKJU1ga
zheVtpYgTmF9ogId0O9U01rKdKu+PZvSjZLsao5ubCKsAaOCCJRQa03PMIRZlfS6A2lwp5RXVpUP
N5EuzKNF1L4zl5umuKHI/uBaUN48H1oRDJlTjLbtB+pY+IpWyW5NOvpY63T5/fbRIB+6EHYvfWZA
Nc9NtZPJKyAbGFVSj9dRFX6vaAZ4UloeQpctbVwJAH4g1YFNCimUdZDTJdKgoP0Cg0CTmU9iUJtP
1INjmtmM4j3PWPO2CObQk8MxIOc9hjvmt+YUiWfuIyCNoLlXPiBoRA1sG6RqTmbtqLRNfRrttPUb
MX2/PNANz0kyjRQseSc47NcgkQhtImua8GlOTn9zrUvOFzV1qp3LYGv7A0XjzNHSu6CLzheuMgvT
aKBk8btmzN91TR5dx2EyeHrb21cKpTvv8qi2lg8U6FKloK8a9o5zez0Co9ZsUHjN2qE/iSqUfubC
zJ5kpdATFHyi9mQOdnEXmH39qbDacE925dVTb/EwCz/m0u/KAXyVao5HxyTR6/i04MvhcTSawAvq
PvsOtFz+0ERVcUyUcGz9rjL1CUGbtjsgdui8o5ybo/7jxNbH2AmHv7GxLJ7WCAcs76FXRAkBBb6u
mB04X2ftSP+McG0N5qGaiuDOYV186K8h+8sMALZCN4qk4iuwkx7KdgIrhePPNdwDeLrKeRJRbyuu
ERr9fZW02qGvjb0NvTnzwJ3AOS+lfxAd52uPn9XslqZrPyuj+ENSq9EVpFXVQx2F5omXUTm62qQu
WumVHLqhbBQf4g61dlD/w0x6V+7L77KRB3sYmo354KCR1AQfxO2zzm5koZ71fVA7vt0opdsxb1dz
i8FIkOislK6M3QZV1+Plk7DhSfDNKIwsCc4li3M+G0ZVp2FKNd+nq3LmtaB1h9EwBoSEp9m/bGrj
0JE8Ad1hohPD6i+f8ksgOxqg1ZWcO26MpeaAzDa4B7OtaK5OO6/jmXBtZsUHvc6zQz7DZXnZ+oYj
Y5vRRokf42G6rmCVYdslphM5PoBF7apBw5234hjtOJat6UTEE7KPhV2Gd8H5GPXBnLUg5V6ldf5b
YRThh5A9eItM6l4j1IbLBHC1wAQXDlwCtXNLdVyHU5EzhwPINa+sYbApYVf1rLldtLzrZCcRvmWP
RnkucJ6atKOu7lY5rvNG1loHrEqX06uevm9Ruz9JdVl4VZbtlZJfKnwr94Dc61IBhKafxNNqfO0Q
pixS4/h9ERXHOIoHKJmt1qtVtboRrTRfRbU9uA1yku4i8+vGkObeZRrb1hlb86o3zJ8Q7KneZJJE
R3tv3JmQraXGfVicHVaAusz5Aqg92FTHyRzaKmON7RyaT02uZy7AxeBwee/umVrNRcat2eYFpsZM
zq8Txcop2mnxowEVxc4h3TgmxPqEvLQNUu9de6EojPpkhPnDr/U0POlzQcl3lsqdY7KxmXgjwRwJ
/QBsXWtGjRDIb1chEArLq8S6FrMdulbYKodKH+lb6mzzr8szuE4dL+4G/MNLwk0GCrF6AFJ5nQPT
hLMqQGn3g2KTj7KC7E6qYvFZkP67h2yhc4s5znZGurF0RGmk+V4QOrQVrXZJaeaqMxqMdFEwsOE6
cB2K6fd6WOc7WajNMS58SxhcBAKXSf/Fv0ZCkDpVw8AfIN15pgEDtrVIkosaFuk6+SyMUL23Gim4
buquOV6e381hIii8tMaBMlk3uyziNpoFRwhBfqJ+rAU4I2EbQeY65bDXSLRlC7+3gC/gPgbLez7O
MrE0YU4mnsHOVRclVPsmSdMbe6a96fdHReJleQlSUyZUO7eEMMPEW7MKoEGLa+lAugdoYj/kZe9F
6RCLnStq670N6GHRCYHxZ2FwOrcnGzFCxHYU+ONQkq50cqP7YqpJj+KXLbvSnNLSE5gf567OEGPJ
da8o2mpnw244AL5hgVzQor4k4s+/IQpCnUawgjGjmfMJ5uf6Q837YmeoG8EO2X3KwyTvXnr7zq1w
cUqlWVok7oZcTg52HpV01tFhU/eKr0MuZBwlpVV+VxcVN0DShD1KSoOIc826KKtlmsa6HPiz0hhf
DHk03ydj+P63d82ZkdUqOklUzJWCkUlrA1pOOGxqGYXHvB7Hvy6b2gpmsbX02MLcDvHhyr2kbR6k
ltYHkJCL/CYNJ6dxe6vLPqhqOn9TJDO+EdKUnupRSz6GajJ5QOyq6Ka1mzJ3Oxkw/DCIcm8TLUNc
Xd4ECmRPSASDCV8XOaQx0np9VgK/j5TkRAp3OiKStwgvBbWb1XuUKlu7aWEY4426VOrXrxZbKIOB
xADm1DAKUreh5ah3SZPNwzUVM/txGshW3QOhaPfilA1nBICPwJ3zQubmVTW50CeHTg3JtwMdYBLU
9+/iOqsRzUqF/vsRx0udHArxBXeyzvxJkpWNo9ah1p4ppdemtUw6OK4Po5LH15c31tYCLiX5/5ha
eQGF5nq7bEcJaq1c87PJ6Y/Qkw5HR+o7r+CRtmNvaxoNGM7AmUCOAf7w3B8oTh2MtSEk6HBqKuWB
ov9U4+lTrvTmx8sj2zwySyodUl2u/VcY88GKwk5RWTHhlOLbrMEP6mpy862voSaeVFN9tzzb4fTN
IhfiDOsazhPdrWXQsS2ZJPKQeu1f/qat2V4Ar+TiNNpU1+LhWtBJmSXJkt9aDi1cdB4ODzXqbG4B
v8M1bbv972qzL47QWjA9vDZ576+BHiKrakkWpURCPO2IpK32u94P1QE1rPvZMfK/4RLJdsBCRBKX
bNJqeeM+oKCgJMy5XeRXSd6jJ2PT/xIv+teX53JrJ1l0+XAmQRG/KnoSkqfpmOARaRoPPmRJ+RkA
i3NUrPDv7FkwmDRHUIUj3lr5XsVJ5jw2J8mfJ9X6LIboqdGb0Y9jda95eflJa3cKugIwPaggsKfL
mH+J7IQVpZVw2B/ppLZ+leqtG0jT3sxt7UJSwbQmMXH2K/54npgzWR7OoG6K5mS34/gJeGDgSlmX
HsOUhunLK7U5KnLCtGAAGrbWL3JJtnoxLlSNfVrK/mQl9VMvEgDpl8283hA8ZEATAGmimetVXkWe
YSssoDQ6GJFZfsoaAMReVYjyKY3mqt2JnjaMETXRCMVlxP/We2Lq1AnZzTI8zEo+e1rnOCfZCCxv
sNTxf8L9//ox/Z/wuXz8n/Vv//Xf/PpHWYkmDqNu9ct/3cU/mrIt/+r+e/lr/++Pnf+lfz1UzwVJ
0+fn7u5btf6TZ3+Rn/9v+/637tvZLw5FF3fiqX9uxNvnts+6FyN86fIn/39/8x/PLz/lvaie//zj
R9kX3fLTwrgs/vj3b13//POPhbv5v3798f/+vftvOX/tffsjev4Rxc+v/s7zt7b78w/F/idlWp6o
vC/J9uBR//jH+PzyO+o/aYQDQUS6hEY1iGr++AeyXF305x+G8k/CUYhyuIIIS0n//fGPtoSc9c8/
dPufdCUQkusUMCi4gUn5z7edLdL/Lto/ij5/LOOia//8A9TMeo8QEi3Ven4QdqgTrhIHIkSTDIdS
eHFT2u/KInlop9m5Mh3tQ1JI7XUtnNqF+pG8RhyUXtNb37S8sh/jXLbolYTirLG/y3r6FNfxIZxy
L630FkkRRKsphd3NpVHcG7pza+UJcNBppIG0sO6tPpJdoy2v53by9EGr3LCdbrOmvarAcLmzc1j6
EHmvIb1b3km0nSZRecdV8NXM5R/lGFzpXfNXKzl3VqvdyJX1NlKHY68DR/oYOc/ldDs4EADIV0Zw
E443RRK/UewPaa3dt4ks3FqHPK1YeFFOzsICrhk/nOo7X+cN4Z1spoWLJjeEEPlj50y+rKYHG8Li
uP6YDcW1SKeD3fP2CW9bpJAsXXjJ/G7O7lSoa7o0oFYt/UhS+cNsztejM9/bdDZNdX4lOe9H9MSA
tj8kzZe5MEhVyW6FnvAM52AY3YRTeSd0rzHjk2V+1yNf9BCrVifmcuwj14nvJu1e7W5qefY6m77J
1niWQul90faqlzuJm+mPQgp8RWrfN+E3AjfgqF6YvQvKyMvU5Eqpp6NQYFw3g8cxmnFCFPUa+S7S
q6tZDnU356l7h+DYSTKaH8EU3rTaELnDIrs2jW8seXyIROOif3g1xPH3tDlO6beyQpAtlSGUyDK3
kGIf5bI4rJ7gGrlyBomOgwcdITwvHPPumj6t5CnEbBRqXgp6YHhs1I+JE7u9IbxqfMy6myShV2EY
jqIHyZ9FTnQd9eWbIVXgcZVCD6z22zCLPQtVjALpPouQsGkeQ3N419gpgjGGOLVaYbhVwq8kkX+Z
yrB0LVM8Aai81QY5AxZNOGPPR7mbHW+Cmbga5betwSTPafpZm0TnqUbp8Wr4S5GfdYXMlloOdyL5
SNB+CofMa0l7NcMn+paV665K6ZtNfZn+bLcW6oc2mNwhMN1RTrxcWCj5XDvd4BpdcRvrdeINbflg
ijvN7P9KrOm+dTK/QMDb7spT0MeukX7Jq4aYYfRbO7+N+9ale0xE75oa0JTa+b3xje76D03oXIVJ
4GZ97hvyAM1QVbml/abteo/i2cFsY6+IfkbKfNSV7FOn9u+CuLhWs8EdZtsXoqOM/r6cobKLjScI
Yjylyq4zXboatfFOlPIPJzO+REL5kTSf6W9vpcoPuplUQHOtlx+txroZCt/Oi4fGsN71Wpa7k7Mw
mLMNzQEIZvAEj8NfERUUqqzwRuijorDLe39WjXsIqbtvltr8cJryJnpZjO5YRHLjxmi0T7TvuGZU
39gi+RJJwSfH5pBAJv0XbfHPhK+DG9uDc8gU3EQQQ2qT3KpSduib0IcG5NGZI/pv7KephyIwN+bK
m1O6yZVxemclMPgZ1FBCuIMeJCrbZDPs66jUZ0+EQhAXSuFxirKHyXJKXxmaD4Jz1Ez4Bjm7khFm
LYovc3WIDeNzGhRXdRC0OJF3cfdDCcTsdvnsI5TuTlX0XbHr+8gSrjoO5GmAE7tpZpVIAiz8jYE+
P2S9Mb3Fj46+Yok3SsGxJsT7Ocr0gZbZ7FrqrZpZ9bsykt6QLdCvcej6qRYf+iL14DUfHlFz+hzA
Ke4Opf4utVTXgunqoHftAKc7yRI5aN8J6HtyU6hPeVs81FV6mmWwYeZk34BH649mWM1XQWPlh5Jn
+nFGsezGgooQrFT8NVVpHrSdQ18GDzaScLwm39ilLt4bufypycRjmiS3/5e571qOXMey/SJ0gAYk
8UqXPlOuJJVeGKoqCSQAeoDu6+/Kvj0x3Wdibke/3cdjymSKBPZeVobs6iDdu/BPlogNiY3VlynJ
0zbDJ1Px4GsAGIdIKsgYxlWWe766fjYjl++IuLYlrdnyMFlGfmJKmTR+8LBsrcy18bhaE09wLuUB
SqnDFW+TT4pzMW/Dter7Ja4nMcadr88wcfT7wqxzhDO1MVfT+9Wlqgs3VtxmUeUFMfXIdEAfUYv6
B+9H2Ang1wUNDpHhwTMZmE3DYSlxftNLsRbFu7HNCD/zUr1CqgPL4lp2j3hAZDbCU3AOERh7Elgh
UzH67R4WgDZpoq7PtCB9XOOAhTQ+KHArSgWkY7uEA8/7bcAPD6p5BLzuBJxvONZ+A/uxsQNjbGwr
qp5FVPSQLA9RhsaRFgG4HXI22z+dEc8OIXuvR33K6j6NFVIbCx+6XHfoLESqrH0YwgqvzcSD5jp4
PhC60ky/SsINBPP+6hzW0BMx5hGG8xZ5UuEcbem8Tf0N0VYWnO4LYUt3WFAEGzcr6qgW8e3drz/h
fvgNpcjwd8FoeEB3OoNYGIj/fRgha78v4nVR6gB1rp8FdqvTclU/zVLSnM2dAUVcviGdDEG63hkm
DHvw1/C5Umtz8UOpfkNkS+KOzPJYqC2K25pFSS+XLl2dGqdTzyN8M9rZzYiGyvG9YywI3F+1lIi6
Eg4e2AAgJGnHB+aTKWONLhK/IyZjXW0Add1/N8/SuJiG+tY07qfn6GXHOsCaY1nuEcf/MnvuDT7e
OYFEsT9bikEhfIXogu82dMChoXbZEtKuvyBBsjglluoUsblI6Bit+xpz127Ejzoh/WVddnTDsLR9
C1M5KScDTXQwvG1N82cKxKNiPc3KqMZp4OqLs8ofXjUeRoE299p5xLade16zN8y+uEOdOj5ulGL7
vYTqo+0xpZFuN+Brryq9gxdlF0Q2RkxkgXRzlFXc62F4y44Qe+24GlAYpWLpzCnq+ZJ5LI9bDf8j
8hd2uohwUfWXlqkjX+qb4DbR862HSKxpyLXtul3hBRmZVIUw5CYZfScjCq+G73RXfPeYIJ4JnLDH
Tjfhz7YYp9M2bUJAcoLnv6STc9OE2AQMttziOqRjouqB02SjfnGA1z7aKQEcbmimJTVlS7zYzH5T
ZabfaJ1uM9eZv41dj8bjie1FGMLuUrWVTNjg8GMPGdgJQ3LwSxEMkCUt2tM0BCoBmkJ3bbeVjwgz
wM1Yui30kBOknmQr6A6ZMTx3a0gYpsmwDJ4+Jxk3XEwN77fTVPrkCUIaubPzxva2VM55Glr5sSJX
56nF6oOe4A1T0lhtxTPEZg3I+bWO4ogClIHSdpluADjUoe8YRYHO0r8NPhZjf0aHYEwnVJWspGn2
He3WF7mtzmXgzB5H37Dv2ilbZLzN5hGb9SebmxbTHBTuV0j2elQqtZhn6p6Sq6wRDGujpnqhdqYH
Dx89nkoaPmJ/gDRuEuygnbDbL7zvs3umSbIVrsHJV3ppMC8smZ25Pg6Vi9sj7L01x/nheXuv8/aL
DsRx4tW7O46LnzuGsjdHu1WyQV4ENMjKBx7AW4H7f/QszuiwjGUXFT+CyfIDYuI2/FBtG4uhwJiy
NnPiwLB4atS8xshZ9d48WRfvtTfqo+fNc5PU9YZRsVvDz23CYEyABt8Pp9Hu5rC2lwWL8vsATfph
cdgicIXWHBMmer7/bLrz9xBzAxkrzQcLDMWB6JE0JGjWdNvoqeJsx5bWIK2uSocgyvvBTS0lx15M
TcKqpd7hmyQo2SaXommv0bC8+mpJIUu/IhLXx6M0LcsJ4/uYIuMTttaVbLBGFx+eP+cazHSMiOlz
RZ0zL3EDrpE+QIvxEs31D09vuTQdLqUFx1P7gnv16I1Rhmgk5JEOi86YkD/JPVgmIE6+VGGX9RR5
JbMcH1yrRdLbJkERFTpScF7GUhYX7baXzikPfPzEM9gmWs1dxgPx2qolBnl5G3viYgCkELm3JbJz
IsXvim/A6kAbklr4bxs6esAXufjywyGBOPoXX4IJ90DZxMFaVUe5+t2L6/Y0dpbNf9l0ZRMEL/I4
mLH5+chEz1uJwpRODj9gv+JPSinQlGKLEoOeqDoECQYzcF4Uur31g13jTuHBj4QqYhoWXbZ05ChC
P3c7/rQ6H23FEq8zCZuGXUFB3JslC2uob9GDHgdyoTFHj4RF/NiyqmRW+PYm1+as3UTcj/jRNmSH
dBVx5c70x47gayJM2CmiZYZcV3jUoS4mM96qasAnxAfGDjCrE90sIqqmVqSQxtnUYg7FPUHqU2PE
EaKUqyAjyiepfejK2YkriJN2mnsmrsZy15EhZaNfIPE1KJG70oxLpqcaETN6CJsctwM6giaG+Qr1
jXtWed4bHXAkjGUQ6NhRY5D7NWVXbZogq0fd30qvmjLH0VWKDtXohFUOL4FTuHXuCi3zlmp/D86/
PJIKgpSFEJ4BSS0ftKtlYlBt9+ZpC2s7HYadKbqKxMu28DeEI2wPMAwi2DFY9XPIrLunbDK5HQoD
7ldz9uYyBByVUy8vuiH8udGkTPpW+248whqEdWbuDw6t6rcZiNCL0E39uYTa/JowXxzNZsmRBqUz
5gCrzQ8+hfZmVSOPpIz0RyDUopNJTdPObwZkkDJe8yufA/NuEAT8rAYpnhyYW6J4GgvMuSgqr18Q
a+V9bIFfqvQe59HEi9tD6c67ZW8l0okQfBO+sKF3c0RxLVcFVdRpcyqsYCEezCCsnecCSahpWw3k
0qAV8lAPYX8tVMXcxA86HPUSgfM0NVsfnHHob6fN97G1RWxo3tARXeChWddkooP/jEy38h2EyjCk
XrmObxbmIzf3AbC+AkBYDoOQPshC1SJLWh42Q6rDgoALE3NkdSIlBhQp9lig5W6zKnw1Ey7maOSJ
G1Xlq5a+n/VBIx64O5Xf1p+4E4+oDUHid7vdI31C9NRsrJ8St3CdfLPIS4xD0q0nxQXuBK6i47hM
qK1vm6zpoU9DGs65xFNb8eUAM27ijRu4BGcEUAtQwjfBS02GB9yzYzxPmA4KVsTQ3T7TusQKAzmC
LuZq79xDJjBigodoNucPr6cAuSxF2iuvSqZF1l/w9JrrpOWhKuopa7CgZ5Y5sShIlCmu3tvC1TsU
7uQz9zPp4cwOVfUo2ciBs88Yu9TPpl3g6Fzd96Gurx3rG7zmVLxE/oCUUVYAcmgGi7nBnYGObtNJ
z1gry+8NWAmw23iy9M2WxQH8RDb7jo3dcYL6BjEyES0KhKd7xwWy5biaN/w6PZ9bV+eTCoeYYwFD
BHiKbfS+Pz5GUMfiXyIVJigshIbTY7D9kAzluxpoA/CkyFdI3ClfaGUADnhtm2JCPdCw3bNhcGI7
O7DWGKe7uN2XcW8bwthmtsyxlvUVqAdaUlTAknKhLUgcIBlh38VBlHJ+qnpEYvYa71Bl4pGKL+lA
ZlmHXx0KPn80NbmMyzxkYT9irKoLf++4YHBXF/sUcn9v2KQO+Cr/EFDLMUhXkkFUloN0/YTi7QGH
HM54s9X4tH/Wqclo916QbU1Ah6SymGbI5rEJmP6+lMkJti+N1vJgo/jrOygZhSXn1YgxG+seOykk
tnbY7AmR3U7el+VuLAKeDZFYUhQiT6lC/m18F1jQQeR+dPZ0LqT82QfOTajuN0rEwURY3JkCRGSi
SRGlyObwd7h1onjQKDgEAWxzFN8rDA6dl9Vt3e97vEIJUsPGR7E5IOPHCEcLaqqc8UW1y7mwEaZK
1b4Ook95F32C7ZkS0zTVzqHqMqk9t0AlDFli0M8XZ6BxCbNgKflFFLDj29qofS97kcCmyjK4ZgC3
8PVXoenZoor5ijN7zkQznvxq2mJnaHnWIHI4BtKbaFaeKXCgLBC+/ETYIx7CoG/ftnb5dmbD8u2+
eNJBy0xE7lUZ/8gF1JSr/NRVRc++CM4WaQ4AzhznZpuAX5bZW25qHMLd3HapW66ntitg/7MubiX2
TYMGl0zIL+DuxjgMn/nQta8ecuPu6W1NArnNjK9Bz/EyySGmZRehXGNhZwLE6RkapykRPSSGZjTX
QW07RFk81g1Gem9yX1fs2lm/8avnCnxfTb1RQDKjwuDf5PCW4mmBs6P19I43NjgFboGBvSkP49bm
UYGndCiXB0fX7KUGvFhFHskFOjESX5fhrm37EKKDVe5kE4KLrtrokZTqdz+LB3fzj/ibvOJOvJBR
4JWPPrlugGutLo5CibuxENWBVT4yDv0qWZAJmDHSPvQFB7zIuIgjVe0QtGSToIEhdPWjE8fE0zfL
+oHLysFsX2UToKCzVQ5AVJfKdKbr8DBVTnfDaHBxEI5095Gl0+x7aTTLR8URt4po3i9nKlUGGeXv
gFXwvTsiel70htdetY/EG3BIDovNhR7ax0D1CrNHa3XcOlOUj2pzjx3r2HnVXNxa4lb70eFVXs0W
mMzaIMfZ9xJcXA+w13dJ1QWvnlW7eY1M6oZd94CLZ9f0lO+dLWI3RCKVMaQ/GAzlzQnq54j1OK+8
PzC8/P1Wwk8EyZCo8HUVmkJDlTay/8HCRe2FjxN1NTlkaWi6dVNj+1cv+IANkN3EQr1baQ+iaNPQ
fZxKnWn6SYDDPUctQ55BEPVHB8kSMTYv/3l1V7WLzDa9NMXYxlu02JtsPIIwDXUYio1eWGnXDG6V
nzbqMRhWAwRYgAy7Bgevbe4r06wFsqW7pOvXEp906c6SLqi/K/AfrVuqE2pW04beJvTnHiVBgeyg
wjgKp8ydCIDSPqNB62eqxAshA49jxF01BhWAsrY/KF4cqEMus6hiGD/jLkKVdvUDQ6+bTIO77wcC
HyAzqJvDQgzY9Q3akfFSItQ69uuQJSNUP7Eap92AM1dJ5JcXftQnLrZ9r94jTgcPYQC+4l31polZ
37JT0442LSrr7xufl0AMMHa1ZhwvuC5ZjAR23IOy+y5Jny4otsqqiJYgSjaZBy7yZwFyE3akCsxE
AR1EPpr6tysg1O2b8xII76Cseh9WQU+TDYYjKOVDXYtuj9SsEFG526TiutMpOIstnu3ofEVUm93s
2rO+f+2kxlvijf1xqjRSNNc1m1wP3+XwizuFbGNSLEWCBr7zHOEhr4rwCJoGGUKRP6Xe4Ipj7Yy/
rQ7HF1kEX2XD0kn4RwsEGT3lJJ9siRtJ8DmxEhxW3BjqpIuqx199xD5V1/NE8cl76aL5BY/Bg62D
Ku088YXpxz133By9OWCnhZGTmCTc3AIQMF/nKmu8TmDkKDKqFU0dFDmUiF0+iA7hF+6GBbKtvYuS
ywM0nTcUp78RuwJy8Osd24Tc9dI91gLGxKHHLKDr8uzK+ejXwZwQl8NMiNE2BtJp40V6OKpYVtfy
qMaZx568oIA+rPdQFjfqgnDBG9bUFOLRvFjDAHd/oPMQibpNWydNSMK4H1o3rbH9AjPMo264+LS8
Tb7zaAnwzHJAAfWwEQw3/IZCoSXe5mXJuf4iUcxqPPgtbUnSLrVK2mrce9Q8LEY+M1OLAzphbs7Q
H4cZ6em+u14totW6nv4pggonfVWxXV9BQyrxP9xCK2ZUBJs62ZiP98xbUx1+0IF+Y9TeQ7rXpDAf
5mSNnnkvYbyubqawfxq/8s7R6PO4ausucwWbbysRp2HFBteF25sRjMZR1+LivtZEP3JhYkCFSbXx
I/HWfWN8mW4cVpWFH2cOaTa+/ipx5iZGuvrjFNFbhztvpj96xNAhwyyR9byr1RilTIusHsZn/Fhj
DEponkDxTzwW/GFV9xeY42R28MbVg7r57Xayq5tCSHUWAoBYs+HWCIvyDypiLw56eWKXugCAdYvo
O/6G2oAmNuAgwwGuDvEQ3PF5h7xZVgUZXeVtauWWRh5efivb7YZaoTCevbZIlYXaBZjKOwJ2H9sJ
n2VZ+KGxIKPErt8IAg8WsqsZ/+nht7R4pmf06xJj/0wl7ueepgPLdXDlvM5FUOZIor9AcJYEfZlr
bI2dxXvv/NSusyR18Gsuiw+Buy3o5mxrMlTSvazDJWjIxV/sEXxwElGyt1N4Q4vFqS0iVPQ0UmIE
rJIahuRsANb2HLR48f0Wxmfk8AN+Qwt3rOn2zEHsvvTjwp67cJUJ8YTz4rWzLEEhimKKAVi1JyzL
R7+JFFa1ok6ExX63+mxG6oPzKLF/AKH2x9TtDYmdjRxES8S+d6IvGOqwNoG8jRElq+9OFlzc0zrH
sh+SQNUoCffXeEJ2S9LclyB0wOtDj/44PtmbqqCxcOjKMQdqKEla8qjscCRaPA7IE2oi/1YSrY5D
We+Ioib2uTm5blQe+b3ifInEm+rK2zqogyMGnXZ6CTPAd2EsACQlctQTvp/lBO1U+EO2/TelgFTX
EHun3PAHELiYQpyAadUagFyN9nfE8xEL6Zq99PW9n+Spdt0YMT/14zT68rE0JQg0TvCZugrDlMvJ
uSvHvFbmtvUuLDISM862M+tvU/Q3yp6attjbekpYrbHHDWCEdZu7o7vz1+YpGrrYNRz73B/kn+cY
6/cmggelwdF1qKTMGzvtKI/yCnBbL3qw3EHOpYcpY4ibjqYzO0tnSsL2ZBCCWPovgRpvHo5zUfbX
yiXpYrCBeXN3/6n5P7nXjBmKpfzEWOW+EhOIxAsEdpkZjZJhsll8OnTd5FXwUooV1Zmvvl7zgqkr
SrRzMRzkBA3emYXlzhe/OdZwu7KkxzSAmiNQNW7M9DcK8XDbLvhUPGOqeg/Mknvmd+nn1OveESf/
Wazkgc53bYGXiqlMthIIkKqzwZy1chMKx0qpEa79tUocw73JZTBmRuKqAyijg591rXFcTFWKgT7B
DHgMGX76Ieoge1YVL13fQnTpALlTiIxJAqvpYYuwasdFF9AnqUPxPIixf2gQqIgGjH46jCjR3kHK
4SauN1S/KC/8XWPxRBOLcyiB7dbJwNS3Ku4BLYB/rGgEM02BKqNmxUddy/XSdXY8Fl6D2MaJdVmL
Zo7XpnKxvC0jjnoUtI4pH3yVLWV382Xj/GQh3mDWrQbArRbfox+KA1U4oqVP2zfrmAnJzPDcZ4OM
uqdFF0GyaTRwCieKVSWRQyL9aD1CsVTjtx8fFMaBlwVDfSIQZ+o5I4g89t7zYh/W7TPEoT9CU2DQ
5vpnsXZZ11KwXhqHaOvaxxEqPVxWryDM212LdJC4mFENXWNNaCqSIO8QJe14nI8wUvQp6uF/uzJ4
AFn36k7+Aa0h3zNTWDG6MjbIIUOLGXb14MlE0ZEXwHW7hd14CCyXFt4NLh4gTZyLrAPz1RXvOOWR
WthaYMJeCpFJPDHQgGExL3FP8bbM5b4Di+G77RwTzzyu8xLEUVs/DLPZb9y7orzk1rPwg7jsCdEt
R+mZM1JFd5LNAzCCWeFHuZG9UPJBowIbc6F4Xqg81p5593G7xshruLvdSrbvNMmBj84x98vnfvEe
alqi/A6oNNrbkxkh5KEFTeOoS1G0FCih/cXU9+Ag1JZiuE+wpUJJAojXU8sYYxP9NiXwLAhLoXVB
hUPodCnS3HSyLhhO9cTgjiivvmcfUZAN0mUrdkj8Q6y9Qk+16L5sUf7ykHUP3Vh1HJD+s/Masi8E
MwiuW/YNEoo9v8/DTRx5ANqnYC0YbXGSBX/FYHj1HCIxIVQPC+WYN9crAnPjtWALMobrs/RwnbZe
hLdvEMAI7meyU6dBUaZI74cHfARC0vb4oKpQ790W7qJyOjr+cicUi7hreErbTiPQEytLYT7Wrr7J
YsTdH5XPtAxQcdZH4CWLJ+ttCdJ2Pxp/PfjG3kwjcwGsoii7b9cnNBcuf6laaCfGPjckzAYYdVPf
9ruoibx9uCLx2dSLl23S5UkJKV88a/+6YFI0tfcw1TDuyXpIsEx+OiXIGRqQD8euPmBG51s6CKFt
5N9Zb4DICHIsF+dW8OXqUnEjc4HqEPPukvHWTENOwvUp5L8gN640vYIu7BLUHmeQv1dYYHiqZ5YY
7D6KTnstqy8GOhRuyd7BO0knkbgTRg3nokFQ+yMglto9SIBri6OfVvschYe1cvfQoD4u9bOrSGpM
cJcCMAGajA0JllSsbYU6oJH11K+hysrZZfFSMvAuTXWCuU5nvVPcJCRt4PmAWm1bCxoJmy0QZQy3
1IxL3vXhToZ8QIojNneuy4RKDTlOHfwhW32G9OMZzfMZ2Zw6bu3kxRRonbkLkYlEuvYC3HzCnZYg
Dfddd+tRh/4fMZgjVKhPoNbSUEYXYBxHrKsr+DDwmtgv0S4/tImY6nDn9WsaNi2MzWxn+RiBCxqc
VBrk2zawgMYVmTo8cmAgMYbpuG+ns43oH1/aOPK9H31X/yrC+rTy6cvq/g8hxY6iQScNICNIXDv8
NpF8JMwHFmWHp4hh2p6CQ9XNUFqJM5cjaCidLFaC0fumxEyZH34hw+HHgBztEUJ9IF61ex10fzbG
3Mp5o0k9TFAw8DrhLc5Ru7WntgQE2S6QuHRSv2PIPdB++NS2fJ/HwgMPEZ6W2Xldp/67AZEbI6Gd
AP4mLxSvtgMAaretXxsbkVjc4pQUbpTYKPgEfNxDjeTbrCr7B9zFRzdaH6KoTDBg7O6qjFA7OUj9
OfVrZExsVm1xhJ8oW92zbOobIDuULqmyjdHefiZIesY/wSJXOut3ZcFbDZhUzRzZVFMws3rsUkHE
eRjRPtQAMYtH16ygNqo6QZIysIuVHKJ+onEAhQwe5eVYibpNJh/ILbQpTo5k29s99uCMBt0ywXdU
/0DbTtK65NdmDARR5Ysl4c6pJvyOiIHNkJJWnqpyxdfXgRVDdGuL59FBOA2UUEMv2sQMHfBuvKu4
HsgO0ZzYvYPJTwq3+maSP68+FNRausDt6h1s5h8msGnkn5sOFMw64IsuZQXzzvDRDMvZx55Q5p2/
FrHfQZIRsFduqhQkKQPKMU5oSCMVMirLTzLIH2zxy1OzcDdVrma/PEK/g+YeBup8zjP2rLrrfrqV
PFfrosFGiDsh9cuM7s+W9gkDcyoNSwjeBaiJepxw7xvigWCNxBDlufW5WHoIGaoDdNsP+HGdCIcU
DZTSg9R+2lE8TS44CQ3Nw71mei1vdrzw8rqY1yqUfopq94OExVRsw77vp6dI6+5AO7xazClemAkg
jrAQwSCoLe75fAy85Z3JPrhSqMBTMLjPW7fGgtcnZ5mupgpfehdfoefmYTmgX1Rh6qsDsoPkPyXC
+1m0jwOB1q3jW068AsmvFnxWXT71wKYBycV+yR8d6BqNWN4Q+/vRbwj7NrN8Hon6PUFwWIRfHsaG
ESTvzFB/gHnfNTsy7zp1WFkHtQJYV6Uv99dCtrkut0TIHxa8HrdPFfCAOVN+ug7YaylIjk7GGxAR
b4XUcL0Hg9eVe2yYpcdoVucS8Vowo2U/Sp44N3Zn2CFGE+qxL4PyperL4mmg+KCQpNKju5rqK1TN
tofin3wplHxlupya5w3yx2+vROR+45ocVRvddz1X5bWq2bymLlIvQLWu5k1BpHWFirbeNRFdoSiw
8rQSEx3WrfeQP9eM5xUj0LlmqvyFZpgBVzr2Vq8YAqxOC83rgg57gtKzeAYn+j4H4rPg0LIw+Rn2
4JJc047gWgyIHhK6GeSA3XlCW9tFy1JdQ6+mB2ecXkd0GGKAAgqaecgDDjvFQI671juiMF2A0FR/
BjEkOHNhBCb55vjpguavsnFu7Vi+rdEEEVvwOlZQmKJkoL8vUQ9h47opaXC+eSDXX3oZkEfLAXx6
ny0Gi6SrwlhZepHIze8Vmt9ssScAIPbAkcgOjHKNPI7N21eTeeirENVtUfU0B10KbwH0Um6zHAcI
pdNFj2UcantF9tp7VZlT6/6WlibVhA0EzIwB22zAx0u1U6uIF3BUBa3eI3qZCx5P89kJRB6CcxHB
QxtOe5DicY/BLnS+yAxusSR7aWHt8PoPT/7aOAeG/Ir3NgEezCEW2j5INa25JUD7xEigEBkhoYnW
7dMLi5OhkJyyoA1QcjF3mBbDowpFBqTkKmR3YC5I3FVAMOhWbwNHWDq2lx6nikg3OWb+grFJNpBj
kYc2wsaAg8+tUt89tHX90If+lEeVzTxNi3cFfWPutRisCcSOsPeky9a+lc1u6qpTW62P8KXgPyCT
NJtJNB7WkWPDXdC/PkzP2vJzMUU8FoY36RZVy8HdYCoQ6BxJh1IBk4Ju9qFA1PkrkMEy9zaOub8r
kWg603xq7jwAdGuqU5CC+shUgvk6c9R9ZhmqIOkjXK16CcJY6zkZWHkRasunxXnbzHAaDbS5DdtV
q4BYWfI/3MURCXiF/AydxUnWEjnnqFwFNE+2E2nn3aTXHeoKN+zFKoordBNiznJnWJyXAtKw4k/p
ggE00LkSPl16W55D81WNFMIcHyOSz9YtQe/PJ65cvDoz1G/t8t5sSIZtIHGNcKWDKleIuUMM5YTQ
Cl07v0P5e+hGqNBdfplDzP8W/8AgGY0ZhmzdDSbp6AjEVWuJg+Se+Op15RVKuhhnMwcTEQIZtW0m
uHhZjWgz2G/Cr3rompQCb0uF0x1B/1+Gir6C4S4T6+sZimtWr5lCMTz+FqBp/24u+I9sFv9PA8W/
GC/+V0PG/4c2Cw5jxP9us0i/rIHTQn82f/7Zm3H/Rf/wWbC/IboC0QPw1bsMhiH4if6vz4L9DWki
90rS8N6sAskHfs1/+Szwi+DbDpC8ci+/RkjGf/sswr/BinaPX0ekBSx28E38Bz6Lv1pCESaEMFVM
U/Blwg//VyPOFhZ156GPMIGqVIQQHQbNDPLVL8BFVf7CAPRxtvx2lmb8N1bGv9rw8SfjW3EjyhhD
zslfw9zDeVToKILZf0RQKt61ktJffWCKMBNet1poOQNuDjYy6musbf3vYmT+h4ncQcs3YoVAL7pw
BCMw8F/NYsYfu7ELZIts3BDb44ZXy0vAtwBdGBf+w6yO/gKk3eDuURuSKU3ntDsDGOI/NM/j7xEi
CDSArRH5znhI/vXvMdFW95DdYgWWGztRT5Xv2LXnowWI++8a4/9qXcOfBfMuotNgu/JhOnb/9c/q
5g6KWjJKSB4Lf3qJihUYtyokuRjPxXc+tRA7/9Pb8A9jzz8bef7nA4aPh4Dz/0PZmTTHiYRb+xcR
kcywLYqaJZVGW94QlmUzQzIn+evvU32/Rbf7i3bcTW/cdkkFJJnnPec5IfkJk8YL7vG/Z/IwCqhx
In4Qjbpa8o1E6S2P1cjuHBAkBqpe5ULec2AUH//9wb/Hh27fK73UgpIdaDb2790PQ+P5qyXNMjIa
tjn3niqS4mQro+o34Mn/1K/877uZQKr7F3memwlK7j9/zXmlFUWVCEtlVbnnoR4+C2oSpt2t1Nie
zZKxBoPKolqa5g/P0f/nC2YF4cmljpdf9PeGJHkrY2AaQbxJMauaC1XG6WyKLdU1n3Vvhsfydl/9
93d7u2h/D1ry3YbgwIDp34JZNFD987dVWPS9yu5q3lOu+IBszZ1asFL94WP+fQlpC2LthBzHX/Z+
x580uGADS2LWAg5OKssoGV8k6J6fmoPsn8q4/wrb//OX4uvjY8i1sfYSgfznL+UbZtkAwuFEWTjF
mz/XyM+1KaY9gsU0YBH0MNygG95mCGzT183CoTyIVl8ZMXQfhlB11iAb//dX/e/vwAcyAxcEij8v
kN+JhyWlnC3T8zaaMjyxZ5HUa9SMYbnc5XkW/p/XIl44Jiui4I3gO79/mF6Fk6m0Yk2Ui3seO5Hv
3dTOmMU4i3z/71/s3/fQ7eUGsvXWgHVDsf/z6/ZYgQqekTZa8inc28XCPcSRNv0TY+HfTyZBYAgL
5By5qvCk//k5Y2IqMoic5fulme8wy1Z7vSzuttId21gPn8YPYaj6pU6MufhDzPXf660PPA3aMeVT
rLy/c/vHZkhHIgVoHqA2PropJ9BkaVwlEbgSq7ybpMWr5//8vYIKcQgAeJzX/vXQMPZKvSbxsBNZ
Wl0NXVVvrLzB9r8/5V+rDtnQgCUgvC17ZIZvf/63qPXkM6LCDelS3WMa18DBCJx0gXMqybBHygnk
s8nD+/DfH/ovJsENckXnDM4JHlQ+9fZ9/+1T296YDXtW6HEViLJzYqfBoapptCiHTAcHo9Jrup9L
gkMxFTQ3LQXj+Gfe1M1hELMOjwXuE/tQToWp/3Cp/3o2/rF8cKEBBHg2rCYKln7fz9htGY7oNyvT
bdnugaoU877w3DRDY5sx+DZ+cR5Vk10T+sMjuIHNccAUz2Osy5+5H2KndBWejTiw/9hM8tdL4Lcf
jlg3Ox7rtsZ5v7cnzyrXAbh/wplmEXzpx7n+pikr8GIcuPmjJk8r7vLK4MZkn8g20NQI+fEKdxjH
lbS/uP7SHKzJp58YlQtFldHHEjv95KcU3fZqpQdasiSXnENv86Bp7jZTuACJ5DJ6arvKpvxse26m
aLbKWe9WFYzLbmlqlGvJgfOmiK3DsBG4fu4WTwU/59qkCBk7H4NGwEzVspNWwP9nrUT/Y0uU1Sld
wynfgaUSH70oUsYRmeKHCKfxSfVmfhV2gvG5zstsI5iL/PDNao3EsiC6BqrOUpzjNv8iMq+6Qi6E
hZIpOzhbqYPtc5YzOyJ8ikH5XuD5vs+Frf5UUPX74sSqzj6eI2wgQLjx33/e0KoiucLcjgjJfTXT
jRXZpEu2rTf9YVG4vS34p/52C9wgHgEuELb7oQ3J0PltHSzU1I8h2sfGcnIPhdEyYOCYinKKyBK3
XKPu0T/mxsxjLQo5ooPb1yTvU1SOZB42w9jbF0+l7j3WYE6aKZTAK+TFXVVmF0iQxgbIBJaMhXLR
iHda8oQBU3dbmwePMoZaj5Fuauy3CzQqP0l0v1vG/JvGOWVsaiqVIiD8XtzKpYpzJcX3ZVgPrYLI
Jfoy7TcBusdz7swNjiH6BAFuB2R3qEuaSeKZuth6Xfd4WxLzHb3DzoGJsbx22grmS56XRSQDhP99
MYoETGhAbvcmFJElLNEYssZhIpyQ5dFRlZeLiJMl8B8X2bt3dEtFjECEt5ughPVb6tk6ycBfevss
W9UO12/fbszJ1F9s5uLSkbb+zkU3I2fwXGvbZQhLTO4hKG8G3jwMb6p6foEtFTJLm4ZokHjIpnEt
Hs0ZjXpDUI2OW9jNhncIdYCVnVqhbeFWw2MiVvnUOX75bFlZ/RPs6wAnLesGHBCVO5hRKgtFUDd9
mELZ2bc8FjN8MQzhr15iE+VRM9yvyYziFLV499JNbiufSdEtNdP7aroKOh0eTXeujh73yaXpEvcE
CHLn9cz5e1vZZ758cd+sTh9Jxyj2eYB6ERmmO/Y4UjtnPICS+Zkl6zejyJDJxmkJv/bcUU84ycgA
TxOOpzYnqVotpv0+is48LGGgSc8kb26zWNceYzgpYOvTLNImLvIgwASvDZO8xIo+FvZViF0XXtbd
Wnt059au+yRDEx1FT6lHJLPA7cKH9b/U6rdB1BpsTfdzMJnlPVL2Dz/znvOCac/UW8u6n1Wt7Y1D
bKSC4Wq+yaVs0n2SWtZOFlI8WgVmpUK4Chla2ps01z96uGPR5OLlHGjBJktiT09+RQ90VYbdPglr
XUJ0UnQztjhLPG7EccuqNbhROfENFobhxQN8zZMZBmMdNzjckyjPe//FTIuXzKLb9sShpTqWPeko
fE35sLdC6RaxHtfqy6BGzTdZuhUrRpryGjGgBigMntdaG2JfqUVsJ9PRd+nkqRPHbI+HO3+fbfI0
bdE/J3Y14sAlvzfZu0zot75w3wpOjljYGeP1BigBlSgM7IHcLCxcGytDc/SMutxV3WS6sZ5D99Oi
b7KLapqJqi2xdvUg2wHXv8absVE3Tz5WLR3npM3Irqs+np3UeUSqMx6sPuNoOUrmKITtZzd7bVzX
PPph+iy7sYNv0uWfzMrqY9NWl2IcXsLcZa5WE7vt3e9S6e9Y5qtiM2Db+cZu5zN0eLkpY/7oVed8
LVbtcz87zlFpPKfzXD8pnK7G2jZn0TnGlyLRD67yaWNP83dTf/ZN/hqk4SexGhVpTAurSO9YpDBw
TXPsjwO+KhMvt9dRgDI472mKablyrQeABjmdoHJXNPrV9kccU1h6Uk/dNWlS8TZtX1PDtBmKlb8w
o2xlYJHwlh8Cpi5kf3fj3STdesKQOmCQFyFZtg0Umx/s756UrV8CzJc7Y0D/sEwDA5SUmAsbItXF
kF4k91iVJVhbzKeOjA4x7rm74D3c9CbRVmtWXkRMMN1m+N1J2XKF9EwqsUgvbD8rFMYWmUd61haL
gXFfQ4jfTPVCHIhyPD5BuCflZWJrBYu9qesWm2PDwDy12/sGrg9esmTZjLZk0g0s1mhKAx9w8ZIu
3p6tDuXdvdvFiueEiKzYVDJ9tmyeIQARD+UqonBcanbC+U9I0s6R3RtjahI0pEAYGX+WbDzkpqgN
9TlW7vjVHc3mlPCcXbDaSbJY5c6UOT+6MsKDIWcc6rjyZ8NSz46BhmrWzSs19WfN+Dfuw9shIyU3
ZrmkFqU+spu40wMG1bBDrtOYHqpbKqSy6vNsDl+bMjkNfZXsc4WZ12AMio2wjRAdwsh1Fc6gPs9i
OQfDfeVXr1QttXXkmIILUzPL0ho/8DC9FqO5M9z0kTlasUGlUJvKXR6xUv1IvZUAjZOnF6PD8yuN
7MdAMosgGSti0xDM9/sUudyApYVxGt1ayh9W1p+6jHxNOOI/VFXzC+NHdnNG5r84HmZ4RRPKINc2
+xwTuij6yq13FJhVzw6JqleddFwUCwbuLGnOFrJhAjsRoQRuvINCsGfXvJeLhefFs35adUj4yUTU
mIb1FlhvgmMv16fMxDS0zM91Iy/jJJ+QmmkrVN1jTt8UsUd/jSwZ/DBX3JNtVtlHjfUKPYt0upeD
nTO7Pk4qxRBqzO81q/NTzwBRuC0e+EXtPQ8vaavu7K4j8C6d17bkcBHgFA4oKC7K7NQZ7kWr+dHK
8DJO03xvOeV96csXDMfsOFEtDuUy/2r12DLZXS9ZSgaib5oLIb3bhIuRNH6OX94QMoJk5Gifcxu4
gWst57IdvE2LrS6yCOcEA4bKGgsDuwz/mAzq0W64+6kTv/H5bhe8Ht/9dB62vsKdx4LTbTCol/cA
7RlXCW+Dm7d5DXFNc7Iho4xTixmj1U7bHuGPe1E7E3bA9b4b1tPYhzq2p/CdBRwCS66/JbBMhg3u
QQqovYJ9CvNxM7cEzssKb17lRi04z8eFgOMN+FtvqL5baX8iedvMmCd7ol/brMVI0CTFjgAtac5y
nzHDtx0wg0CInkoL/4V0qY7qZf19MUI/KnXzKXKDaC4z1V0A5SBwGtJKDnPDYbYfGvbREZa8F6/p
Ll5VIMpYXotvS35PF/M8Ywp5wIwzHdzUwU6Bv3trrMaXWXr5XQV0JJpkct+S/I5NBIaqLo+iekn8
9IChh9yApJbNPOciu/OzIhZBz9u4aaZoSQwqEcqu3Y6JHc8YLvI5++H5OS4UvtvM0y+uIE+5asc/
Li4NZ0NNsqarkeF6qzK3jE/JlmtvL7OcuS8RRre3riQWN6547lwn2akOl7BtvCWc2oCjRablXNlp
7ESo541Tyi2KxieQkhOAg7MWxh4LEGOyCW/v4BIsKdcd5RRXVOVXUSefRePsXNLcKEexg5Glbf3n
xa0f9IAVRNflu98DYrCX1zbIWbp5ww408jqz4+xGqy93dlBd0U+rnZrmNrZqewEWUHloYHnCjpPL
EbrmFgPtcF9A6ShGD6NrxvpuJ8shpAN6kzf2PnNnBu1L/9x1Q9wbhtwF6Gkbd75teIz2TYyBt/GV
uFSGeMLcf+/UyE0A285mOxZkLkocNXSacEs5OCUqemadvNm3ruYLGg1KvDEZfMtRe+KkhMHDq8Dd
qnC9rmtx1kFzKT0m/HPT/vBXF/D2UhSXNmBHzm76S1B3Vz9YmodJe9nBtYhi4P4C9wGowDLyg70m
xmvOqeQlDcIPb5LIRf5xFt1T4BkvbmJg6UMgVJ7zK/cDrDEaq/bs4ysPbwZ0T1Ix5XfEYmx9lwcW
7nxeAmyx53fk9e/TGPgbQtAy9prgxVtMPLK3LHFT6T1Z1eIU1PZLSbQmywwfWaN7ZH7z6ENDuhcW
Pijd6m8Obr5+xFSaeVO2rWwfJ+TMvmFIkpgoxNWgoTYCu1OhkPpHNmn7tXAHHHy9y9ADZyii+UOe
zH40tB4skdB9BEMMwWjyNquRPWBeY781qkptgqH7BS4HUgpeLoWOhIVMvg3CqiOyaZ/UEj2aMnSO
MljtV8Mc641F4Cui6X2NJnNQp3nRD6PvjlvDSucdWW88mt2KrzzIuu+MdS9WJe9wbvqnTkNrwnLi
bXlf5WKDFoifsMn1WeXz+9hUHjbglXWO7Qj+RutC0wLW9Nr0mkOStT+MsVSncQzHyM/yh25MHpiH
niDNTBtZF+Fe3jzN5eobseEsZWT2mKJMsM9RWxKoExZ9sQVN7VvKLc1NWNRvnR4OfgBFEHApHoPO
j9faaC6VC8UB3QP7UfNKcRZGpi64inTI7kTQrafWJ5FLM45PGNU04spb0jt77naiTI541vYMhox3
PP9W5FXGPqx9nqBgSfYkjq9FQF5iWN/SeXxrw3yIljU9+j7FNsD/xAgZalD2hTQNhAMLDorsLlSg
xqGL0wl+iMvLi03OzaMyhf5LWygncnV/7YT7dW3Ch3Cy8V4L89gHfE1GEKhtNS1xkQ6vjjZezbwT
5y5oH5cgxeTSPtUTydBS5+9i7rBY8tyRo7jMVauidrBuHoaT1ioOOnmnRM+xhBMMr+pdBuuEUb6P
qabfk+2I0TGOlR5NXixDcx+4rWXin23Wi9W7c9zN4RE2zaPpNERcCGmhmJBnlXgC6uWtrmrafqg4
USaHWlUGnJTNXyMpaJ5daW4y0BexX/kSKyc8w5amQEtwZqUDNuCMapUt6Ytl8XbG0vdTVLpL+MqB
cXwORYKpuhNGWW8pDiJNaUAXAC8Dm1TfuxUb6Cda0XlNr2NYDQe3nLO7Dm/PIwiK7tfQzix+Rk9W
Et5RDoyM5BtqVj46xilRaD50lrrWJ0qO+2bMtToYIlvuR/zl495UvnqTCdFVSf4JdIqZG9UuJ5h+
TSST9m1vwsw6EjKsYiLilCzxSOEyFsMyxXIyX9o5m8zL5I7+iyfH7GqhKm+ndH3QVvISBusjDETx
oZRytl3wnfVOQm34sHv9sPi9Db7NKk5eSoHFxsyKotpB2h7fFV8QdxjegDDBdQpven50LcKoPnoW
cJHvosjuEiN9UQ6lsw0/t1LVU8LhudLT1UrDR4TgJlr7ZQLB5j6AjUL6WNvizlIGiXUcZ8mHmxXl
Q1bgBy8olS1aESUaENLaOR9dH/hxbSXLsWJIzNreLg5/SbuRMLh34Z3wlumX9KRtDB4Qm9qHtqG2
fpq/lDme+6ET00vvW++Qh958n4ygqIgWZjLzPwrsdJw5aMtlTKXPOZj7TeFnXzIYNKiPPbbVmrVk
Uw3uWwXB4rmW6Ver5oHl3qDEoOR3cozWxh8+2ht2fR02vbYZMYQSuo/I3wAVyWYwozC6D/4wHw27
e8on+2HULcZ8ZSVnxusfbVm0+xQH3XMGZwF7p5qa75zL0o+u6YNrJUs8SHlQPaW44SKdqyhfR8Nl
lrA8IVBu1zQ4ZYunISfj5zPoj923E7QXE7YNsZ2suIgmdZ95wL8Pvbrm7OYfmrAn2haEbRkXjTJe
OQijuCYMdp5XklhHXov9pufF+iJrzniV1sXVhwF68nX4RYMjInTrX1O7+ELL0HRunZubyg/1m+Hh
7gRjkxGOHgLxWrWc6GHFZPGSjfVrqBEQPKxjz8BM+BU8E48ik8yjGjGmKNdbrlKH2Y8g8L0f7uzO
b1OFT64anbfOJE8ASb16KLBobgJXAWYIkpmtBFN0bDOCRI26BQ2sc9CDE1PSJV240ISdmQzxB/Wj
8Ic7LgsTtKX/zmS72vaufISatHyXGeoTT8yuBg2D1obtkfEI3aYYbI9zM05HcGM1/q1EHlrpzq9Q
8BIMmqH31TLHWzrYAf3ea3PnhLWJlcCaSPvXZQwjKc6RhsA0rdbBbryAzB78t2hi7i1W/ezNeYY/
1C5PWgxYhyrmwrkbzhvfZSPTB8NXqCu/CrvZrdT7xBV7xaiaLAtLrA3br12HYo+v1muf016A8qmp
3iWSp1GsbGh+r84teU4RByCqNCzeEUlWBBVPQJaEi4oDS4k9lFn0M+N/3cnX1WYnXbledZzht21H
IN4Yj3s172YhhwNOZZ9mkYWAjbQq49iuXnFPzbfEC0voaNNma7trPTulViBNn31RundNMeG+tfDM
2271Xo159t4MBfZ6cwB/UxNM+U60td+FCMc/A3phGBLYCvwKxIjvIZh251IMiRMzRyc0UfSD+UPe
lGbOS12xbZOJjQrPDo4rZWUFN+RKx8PNHb6yXVSr9OydBGyCgBT4IxgoCD4GUCCRN024mRxuyAOm
SpQKA9Wa53txpygdi/C7FvNK2yHMpJAdd5DK5GRmwECPczJmDSo12u7JHM3c+TmOy8zTO4IQ2Xg1
2dlvBf/m8tUOe94FZjna6UdoNbm6CD16+XGppyGNBWOFt6Ee/5pKUPZE+OhG+yqsQIqIlwSzyJVd
/8heW5j7rktsF6Ob77Ucgbw0fxa1432kNX6/jgN/evD/Gif0XTkUR7anq8OGohkOk8hl8FjNbPJO
gAB8e5eMQ7kc2rEev7RexU3VgKNZwAYpu8C5p5jyI4T4RnHKLLVCy1on286iwVKOOi39WtX3dueo
a7VOxGHtSdiHbJ698GaIIyg1oTuiZ/f1Kj7qrsY0XougBQJhDM7DOntODcS0dlxGZa5It126GACv
VDtBqdM9cTCVecKIGV7WhBZJ96H0zDIsT3aejEFcoKpue8Pactzek9x6XB2IOLwQP3Cm7W1r2WP4
flJLuXxtC+Tn0PwBPw2hcHjoS7mb+4GsDtS6K49md5iRmB81cus2GDLzzNV+z9jVZvP0MxiFjkt/
0e8DEBonQI1ch6BlE4R2x4kLvSEGjbxsR7V4VHEhuNwO8dnOaaXPUfNbny2ERshZMDZKB3PHKT6p
yV7rMkr7zzwMDrOxfCM+4GH6xFlehmqXzinROM9wnpHMyxc7nNw3YUo8+q76CEaHV3em/UPHbjvm
CJVN0LAs/9Tys26K0g+4xMiU8dCTgik35Uz3zd4RY+s9Yr0OAGGFM6uB6j1YoA6NwyTlVsUj4nWU
pk6+aD5SZ0k76rnz2Tl1w1LbaA23cSuISGLCh2LIOdA7btkH2yYDpLBpfZvjCedGymQdqwrhGgSr
c8m7Ym3jTgYucZRe5k1sL53nn8lLDdjpG4IAO26YYNjZ86wEINzBoLqRJKd3sNqchIsDH4PDt3bL
O3NOhXdepLDbI5c31wdztiy9TRThlovvg0zY4BlhCoubI112bTda5SM7ZpW+jNVa2ZdSCZYCbzb4
L4ZnJlFCtOG4tSWIETYwyaV3MK7uVBMO2S5zHRKEpEnTAC4cgIdLberVfi7tpTfP4egOWIXzSi+H
AFez7Db/u0zMQTHV32bP6/KrM4D1uis7xjpbMIYDjm1i26BnQq8Wxl3oScAH/MsgMpM+q87miP95
tPvuIXVu3WIA09aT29a8Eh2Ci9zDetz1sz1ScYJRYXmbwiaM7V7RVx8a2XCoDY6BVYW8cS2F7A/4
yJbbzOetGwcycYkke9xTHRun7Dvvddrgvs+9XyEhZl6pHLLYgJ+73l4fWLxHgKzUI85Bdaiz0Ntj
V7g5Pwi0NrY77qGPaNCisNkGo3ciswvZGzUOdY7Djf1wG76virkWnKzJ/pyCwtgxM0++Jo01UB0n
nexrPeTZshsWTEmc8vu+OCBBs7ec+3G9NL3M2NTlt0j5YHfnyrcRgrLKC+9rtaqDBTCIQ1dYwER2
sQInbbkWW+5ldu6QPIeX21hlN4W8pFVfwl5t7KD50UFZiafevaRJWX6o1FwfDYpvia/mS76nmxFz
OCC7oxbiebIaPD+uyHfYMzyEnIp4tlUNSbR24bAzUvAjOUtEd1IcyPbgyX6Ctyy2YBa6Z6snpxwh
yJHF6FcNeqTtv4VctOeM8cm3Mm+WragoJx4bp4kqEprmhpw73+maS3azK/KW7oVDt5ydn+h4UVef
k+rV576LKEr84jSa4DWTWuujQkVgcOaP1pYJx/paMmh9I70POt30v9oLwg45niCuYSI9JskkVVwS
pal7uH8kKUncWY28C/reR6wfgwegoAs4HeRsYBwV6I5mKOdjH47VPvDK8GOBOr6X89JeyLAP94Qh
po2PQsnp2wUFkt1Wuy57o1rFPvty+ujJj8RY/Y5+nqjLqqCV8saAsDv6EKpTkC41V/u7n5c5hObO
wiTcNzeNtLDndsc00Y4rt0tyylNs52MyqKSLjLDpzHgoSZFG5eKt3zu/LMhVJ4bFsb/IryGDu6+Z
s45fQanymrDFo8G/dEfDlPcwEQImmZ42+kQcxIBuxMjsfmErshuMZv503G54bHQ2XI1+OhWmj25k
eot/QFBAtXJ7G6HILFwHVkWr7fesI6YyrkEX2+3a3A+UJh56clsol5grdWSC6NrXhQCKg1GHjKfQ
2bcsAb5nZK1INiNzbUawUrKuBtMtWqPQiTPohEZpnXWGZkgNEVHrrIb7tJBJR91fUpNHhYJEyw78
Z1s0HAdwVO4ZSIYM9bLE2mcVGRrQWJWAMd3onXZEd5eCPvwg627fFyXBMQHhkbOSPnKmoW2rhYFG
gbYhjk3dqmNHxwDU5dA9mzlaFhgTd+90NANSdZk4j2Rplnc5SItGqblb76heIdSdLuw8elnFNJ0H
9wg45HEJes+uPnB+y3eDmEAnCPWEJ8R4WaHTPPZMxdi+5hjYc4k9IhTFrqty+8tg3uguZDpsqAXc
iRulWv8pyXEABG1RHcN+Dg+U5JIjJ8r34eVUdQaiPfHIHssm0++46VC1U7RHUXj9o+EkAwiAdrmB
SooSNvNifl1cK70njI3l37YydBzPerBU+FZ6N33VBH6xh+OVk+TEW4AdjwwaG3zOdoN1KHNt75Os
nK5aToDn6oouBkYcP+0lGT7rsvlZFQAf+26avs+F5d93FJPA5Z1woPrDxOcw02PYrSLBSDwKFotk
KW7g0+oPu6AyyfGY7s7pjINKmvnoeiQ8fEV2yFq6yPZzSRJvfR+soogxkrzWdfnDHbGZtEa9MVfp
0A8uLq0bdg7bBfyCiUXsTXQe6VnTggFr1Lf9DdDlbbM2kgjmoC4lp/Fho1X2hBTenJWonmZ2znNA
kca2HThOwGjEWoHt9tQqwc3qrhyZ09pYs/PQd/kunOf0jM9j5EKwJoZLyAu4RsOqZojwgKK3JYto
PHMTg1cdsFKJME4n58UXxQdcsmBHMV26ZSAYs/cyX4kTH5DaCSSH6zc5mAOZg4pgC8D7KLcXIEie
vb7qQC7mRuYLlsEafGkNARYeAmHO8EtSJzWCpb/m/A0T1o9DIragD4iDwQSRmLCM2xjnyuBY3c6L
8aIGOZ6saVnPKa/nTZ9NcLNQ0xDh1fAwdAGCkl/1EWPi7ByUcFgzjJoQDCQaOrIzvCWxR1PkEMKx
C14DjCgdziIqulq+5MLArsSiGpMscnctb0EAelYRr0btbyXayx34XrRgUSMJ5iZZzcEPARlA0cto
Xn0Sib9e9DpBMko4xNYolV8Nzziuq3Fq10lY27lo2wsqdiTG/ls+ufV1mtzwTAg4P9HPbN6AP8Nr
Ejjmue9EcGnTrvtEPBbn3OjSs2k28yaxc0jxaSEefBEYScx6xtSBMRlDnxRc6AiCQMJDv7XlsWds
gcgpZZfxCqlqZ1mGC5aidMfrBK/jPsgZW6Qc/F+kQVFCguMUSjlamJVqIMIzaJInYcnvgT00l6Hi
dbgb1vnWe916ce6QtB3hz38AjIfsfsuOcbhjea6ts6c4et2tyNxP6QKnlulG2pnRjNR7MmakxtuW
kQlQCzSLEPI2ET7sTHLPJ3+piDol/AZNjwGrWFA2d4RUhpMH1URu+nUNTm1J8Jwhd/ttZaVRB57q
8LlvS4CkhYTRnfkDeZlxMtrDqkzWgByc0Ipd7VD76xjjTeBpy92e9ulbNgrtIwih2Iu5HDYod+Ks
esM5pWgqVmRPnf/qpJb4lQVreBh79mTzmjniVbre8Lg4jvHagD676xu/P+lRfym6oL5THLEe7cLt
T3XitU/EXeHGgvG2j57fTT0yuqXraGE4trUb2PSjUDAZKhfkKgdDsZmR8dtj5TWs8t6cmujXaT87
W2MkMOeBkZ2i1pXNj9VusikOLZ28Zt1Y/rLLJGSmYvAuCAImDSPAahxR4UyvQZO3ROolcOIXS65E
IHHFAWDJ285lD2wOZ0BQ5Z4FjT1b5Wo8YJwbFyy/vgnpSfvoCRojp4fCXK5TezXIdwcvNaxeBkI4
46IExB/M9swvMNCYvfnm4Klg81SQFg6aJok4kXv2wWoQGoSsoQmqrGXk4ajZbQlDS3ONTGdKf4qx
mJmL+ti0iIKdLLsxP+xh6U4jBES5dW3FFMPWMJmYAaZ0Xdy1C+R9S+uPTDUBE3lm36XLOrbk+aUs
qS6wlSh3vjSgi2Te7ZTstJ9EhY+UuSUkUou71p/ec25y1ESVW1HeZjPGJDeIO+WA4E+khMmH66p5
cHFMpTEmNFY9dtsHM4Ginls5ytJkF12UWkm7N9O6yzfeWoNCMj3Dx4IUEO33/B/IePmu75r94LpL
nEFuJzYJ/riHHcX4iogClmwQ8CbulqJ3wx1NFvXR4tAQ2Sr4EfopJgfMlPsamumXwjDTY9gm6bCt
xq4/IEd1PEAYITjsGpu1U+mV7xsfEX68c6kKWrCbpZ13miDOrrylnQ3NRQJPLLeaKYZxDoWuX+aW
s+fWq5fA5A+bO03P0TUIJSCIbk0NfWJdZUbrMz1mB4XoxXzUYRgE9cRwgljlYwErvLkhlDpPxAOL
NANkyNAoZlhUOJCkh9mzbSi1YiEWh7Fkh/wHirtZnCcaW8sdEQrmQ76DCUu532bbdeH5sAsCCez6
B05Y41fd5MvBtGXFxiEATtXQ/PDVnlwGqrJ1/K+9a+AV9Pu1vhsTtzgvQvFzsOlLmHlxXk4nMW+N
eXjMbCTNoVrRQKem1RBDUQb+265s3fpm/2m5xKXjCUFWK+DsG9y8/X+3KwO+dsB0/z87vQ6onY8I
NXu3ppkGU4/DFoE163bqHP3kSD/A+D/MnUmO5EqWZVfED4oI26mqUntV69sJYe7mxr4T9lxIbag2
Vkd/ZCUyAqhExSyBiEnAPcxNG+GT++4994tlvcsiuGs1ARmfW/Ae9k3OJ3YqMbhyGk73PhtJprF0
KrPV0qleghYiXfqn6EB+Q4eqwFf9/Zv8W+G+56rgP/9ai/T/l+r7pz+1+1PdGoraf/2/+h8Y/SOd
8F/e8luD0z9VLJ3RFf81+Pf3X/lH8k96f0m+uJjCCf+ZxK9x//4j+SfNv271ZNS8YYTFS3Uz4/7f
5J/3l4nxmksvMFTfVreYyn80LNn2Xw4ZHwL5OHb+EQr8N5J/RGn++eNJxoMBkRYz/qsIEP1rT2I2
gSxxPWwlfNHKn8Lv/I+ysJJlU0Vw+JUR/ckgIRB/jSbvI1zyjK6KuZ8uZtM2QNj93Hp19JIxjApD
s0fn1Gd8UvWyS8n2x4SMXaZqO8lcEwijZDFVWXle4qBtqo9QOHYfpCQYHDj/vSvWusf6FBRu5iYc
5eHcr/rZrLbCdkN5Ul0GHC8b4+yZV62juzJfpt+TRSQA0pnV0SJRey3PhkqYQPTGceYSoyYQe7GN
DhZUTSI4/CyTDqSJ2PY6LPL0XeUe5k7LGZD827nRdYDMquyVImYADXWCX1BiLcAbXVna3MsxY5ko
FMjodlzuB7iQP+0SG6QequJ2AZuwgS76ASIVvnhzkTBOCiXzL0jMXv82g6/NQE2a/qWTLM9tOc/4
pVNrhnI62XEw9TUcdT9Lim2iPfHBDpnHhFNbA+0cZbi86ziqWZv7Zf01wWN1KHVik7/KOMs65H2H
cyIeDC0ohercb02kBmBLF1s3HFdiX9z+Rl1rmtyKNgkY4x8G2eQ1svgxQU5ZOzDVFmLgmq5XcCe5
ORoXSgfc5YiYHr1wl2FX6XNdeQPXSJ657GO2CLBu6dRIsFh167xro9fOTKdorYsKL6yGrgdFhIsf
CwunGjsKIKhxpL7ItkwmbwLhCB3CxAm6lLh2aEdB/B9S8d33Ph1MLOU8HKg6upk4s/7a5nUsdw16
CeFqMn+IFGM42SwYhv44o7vWax2CYAEGlLCt5II1AF1uXcyjDO5IckPVi3e/8xp/NbF6BWeAbtJX
xuwGomYbv5qtpgIZJNv+3A+A9JmWSv4Ng4tKvu/JFALisMt3ix0enxmvmn6hU4LUEFZn6KC3rDjZ
dL0Ft7LDXo6ZlooGBQwG95k2DahFcdI2D2xAsjdCKLDlq9zOvsewNMCjoLZxgYTfjkCUmmyymyiF
8jqWoJQ84b93tF5k0AFydlh4J3jrb9wXzGF+D3sUAd94s2ZgOvsh76Mf06PfYFeOYC0hALZJdsdI
ZFKzwSYEGutUz7u4GQt/DdOdp7wjdfwaLpHfrgnAhXqH7YxFDjGA5bXW6a1mbJYNbte5FTW7Tk1U
Hz0EmraRWX2+LiwBip5a9O7cEnQkZIrpyIA97HefU9+otxCJC1OJWJBt6lqH7UV5GYY9oTK32GVL
lhbHqqCm5RBFVa8PxOGKdNvCI/eALU92t8vTLknv6O/uzf3oCmK5bUud9VoYwBLWliaCxFTFonM9
g/sf2aGQIdoZXs5SpPb9qcQl1y7TcRJx+OzOFd9kc6nGGA9sAnFbe5U4Jpip7f2kJ2t8mmozE59J
qdiYoOIwiUy5oPul0Uv7rvkgYIitxmFaFVoBlZFzqsEoelSneGuyxZDkCbzyBt0RQbHDh2iUjEdx
aLTDRuL2G89YOpTYwXmz4mum/OQHJYoxNAZL6nP05EBdVJKpdgfp14SMC20v8LM6/Z21k9ttR8eh
9cZVFestyxisT00DwfdAJPQbKiFyV1z21nhOerJP3JNNcACdJF9Sc44E3AMNm6CSlb2JSmGct+Mh
BXYISe3NLWRL1wz+PDcoa7t7K4swnze9pWELJtMEWT6aSqhhtk2fA3ZNCX1KYQOMHuRcBCS46pIS
gWb55Q8CbLMe1RLj0hr7Hgu0vcAFLxP1TIIsatcs1/oKCJDLVF0xGGc7CYfi2FWiVFiU4dsDtW9/
qTHrQnDct7RDB40R+q2wiM60He03K233SHHwYnsR4PCvkm2/wEXTfS5SVuqG+1O3DUvGJA2VAALJ
KX4IndhXgT0KzqsE1xIWLJRWYKIW9iIPMiyHDLeAkQa8CbcPgDNobrq0vPeEB4Ag1CEFyaM61Bwe
qQNXUzJaHuOFKrI9DTfaPwyQhX6jyPRixZp9eTZEGD635IHYFnjeh4HeB9vXShd83JFzXEI9/rJ7
6Gi9g8qMBbvHxmlLVtbVVD1ry+suI4H5n76ZfW9nxuW8726T/DrkR/yuU7v+mYzJxAMiTJeHyZiD
2wOLw5MMw2MBri6Ppk+ObxfPHx9RXNWWGJ+NVHiPi+d0b14jcDIMCVkQ1HMN82YJRwwdRpXSoNWb
HMQaHrtb8L7gNAVvvMxhY6xn87Z61o0DS4Oo2wTiMJtZ6gnnxjkVHWULOrefgFBP0QZudxUGmN9M
mGSlAbpEmqb/MdRFzNLJD+OvrIXii3kXzZbwgF8hxYVwDNZDPdEyzHG0/PD7DPoE2p8mpBlQvHUO
SzOFPF3GY7fxAC7dxZoICpRHAesIyz5uIgyi8DAqEZrNOiE9INa2EQMhiMdwdv4RCfy3pub/J+ji
n0bi/xac8T9yLv7vxuL//b/a7o/Wf5Lf8X9FYtwSk/+BxHD/4m13Bd3crkdG/z/nYv8vTDe+6ZOL
uhEzOM7+cy62/L9MRkKB9YmQpU0e/D/nYsv5S7kM2CbRZbJ+GE3/HSKGZKb+l8FYInYKxxFciAVR
8H+NDKcRjQoe9s+16Q+kAHpga/kcTCNldlFMC5bbHH3d7ky1U7W5TyarC6zpE3W0J92IMzIXZfyM
DZCeGTao2cuYUsTRNLdyLrYKz6CYCCjFNkVWXA0LzBoisR0kbfaIOdVTSfLczsraMFIcBjEE2lIr
p4rxRaGCedFw6Hksy+y9a+3qrPxfaJXHGRYeKweGA7ZtG6tNGOKzTQIkKL6TdCBNDqxnKeWFjrE1
3szHVk4gbN4MpvLOvzUfuIBvlxQ++3JnOVm+VmnyRr9HcyNK3oaNwNAX7OF4ylkUZOnRzOePSYwd
kkW2a0S9bWBYaFyJVgsvczb2MuuQXlP4cXa40dEnRJxVPB5F/YkvFJHYe3eywKozNJSPvvyucQ+W
09tgcJ+dMwlQEYV/aGW2ap32qHvwzDl8q3Z86TPrNzsZUr9+9lItR4mbJ2EhsPUyCK1cAlSKz8xQ
08nPjL0LRNUS/ra3sug4Sr2ssbTsrfFRTeERTPj0StnUuvWeXf/ORZENsKGse9DAUzXdAfpV61IU
/Y5dBowQN36AP7XVsbk3lMsgWpzN6fP23HzIhW++VrXXPAsj6S+0X712Hf2NuvuM+EVb03wXuNxg
3X1Iqz52GWqbfkrjdo08xP47InZTxFTm0dtAMkdX+7ySWJh+EQG8ZO1yYtOPv3mqAzbKR2K1XPVn
hReGha3XJK+aKCHTHMbp1NTY5mncm8NXIrjNL1bH4x+vfgv7gtvP/KWzdBOF3n2f5veahVZO5I/c
lxGCxsjDja9uR3RRV2vMQYwwmLHP4JNXrWY9YPntKya5FxaT7IIKasoT+hO2TRpCs6aEctVXYjcp
sSbssnFLQs0lqH8vGMUlWfIH6dQnh6T9mkzjuvMsskj+FSEayB5J4j7ZF6n9UPvha1Xxks7NKsuO
Vg6MNSNAxBZ8rIpDWCCgRJfa4QFOlwxDuxlb+8mo4AeS85DFi8eH23a/adtcV9WJ6fKuLVhoKixI
9smG6DYPw+mWWfD99pld0VOS/16iUzSnL7I+8UcvjuK2K9FfneFzKX757YNjgQ+JezD5sCKhGYtp
FWUnIBmrqUe9DsV8oujilwjdlcnFcW3FD1hfEfCB3zaaks6WgGJEPMFoKWRLXprZvNdL+oaF8Gou
1nbBQiyctZpRFWOeV557zL0yP/skDBsf7hmzVe0e1JQf3HCA6M4CocAyvuZ23qxkCr1VDhH2aoW3
tTV+psRNTraX3otMX1TT/6CMfha6j4NlTt+raHHJr5rYfdWV6hAGdyPhUpDa82+xNNH7UuNZGvOq
pJGv7DYm5wbUe4GqOAzHZfLau2IBP4qsaWEiFHy16Kdcp4Y3rDA43svWftKqesy88ZL55G5Zwv1k
y4yd0x3ZEfWRtWowx9pkNUvfWPGGgax+JI63tQHpRma7H2LjAk9+owmHarf9XDDLrDu8bsxDv4B6
7/OwgwJvPOFJStdu+mEV45rIaBdM3hBtyxzItuHNgrWWB6PS4NbRACJrvkKGE2rrXHCk8q5UP2NT
bMbUmd5761RRDZLXWFg91UUBrYgxdzMov8oWhiRFOfvzfsLDYIZUvMCWI0BVLObn2GfuWeg4XMel
VwXAt7vAzUx/BxHPOTSeC1yzxfLaNrTjtDM9sBaeF3Ke5B2a90J6zzGm113qGy1PisX8PTSeYrGY
W7QANnPg2G7QNG/Sbd5TN7dxi9JPdDQI5T6SlOSOwfc5J7nTpCAPiKyitB7CGvXC2RikC8wjXXor
EnCd+l3pdRfx1eAKh62Dlc+hgFvJUoq1pxfu80hRNGBuMz6GdcVHVn0lYFdiorgqYa2Jpp2NNDrg
bK8m63Jj+kxcGleuiHfm/N5ynknX+DAJZLtNAVCqsDJKDyoqud2KvmFvfBQhHrJRn6WHoF8QDLad
J1zeUQJ+t8pPdeFd3Tr5bCfKiuJ+IoWVbwbqlwb9BIaROFzvoCfHR2kuEOYekHA+iiTZsGFfh4m3
6duzZT01nK+NNGlgjD6tFDg8PDlCCbuIS9zo475HhfUqyNrnNnoPu+bTgD8a00ShMDbm0AsACQzC
DfwiZ72kN5kRXZuh27mVcbGn/CNxp4PTvBS5fvdqOMScgieu6DnxMjUHpeneEutUJdbUMcQ4La5O
HRHPI58UD5pAbIdBGHTx2RizB8nPPlgLhXNFFC174q3rwr2yxt+54CMpvL/mwK+rgXd59r8tiJNR
g12O++oqtalXiPN81w/JaUqbAzUlq6hm0CBWsrarYTj4UEhWSZ7CaLCyD5Z6z5Czf1l5zdbLRX8q
iG2w9yr4BBuLs626anjqS7GNM+9bTpmzgYfw3Tn+WyfYx41Rd7T45rO9l1B9C+1sZ5KpzOFWuCpt
Pio++xjThaiXf0wOPULztFCbRJeINebvIpqnAzErvovSI9FiLCntkXJjDs/NlB4qnyhEZyRb0vH4
DPW7rYrbnelBkL/dNl29janXWQ1JQyU3NYB4IaL3uMMaxxM+q3woU+pUO9SOTjtWM+sKcSB1+tfO
GQ5uYfHi102/WpJlWpmY9BJAfZknTlVFACk9WEKSPRmluWtcXp1mRqfPjiVrxJyIfmiNJ3JPTAdV
r5IDDzF6uNpwm+bujgX3xpmSuwrGfG8afwaF3uUDy5iTB/qPn2pVPFBucQcd4xHLSTCpsPhQFt0f
vfNEW8uHaf4Uhdr11Y+Y1ZGFvIi+KKcmylUeRnZ/kzGCms93Wac5Ec61qSkZvMT1ZfA+Q3k0h1fB
NzrEjZMUwVgf7fmt9EvifjNFMWAEOGUFWYCY5Yf/qigt9MavFk+SraetzK4Jf3HgFszbyXsHldO0
n1PihbSh7UcR87goPtPbgMd2Ub5xkdvIkPChAsOAucT2phlxFJwAw/ZJLDiaBlb9Rv+Ujh6bY7b3
VZiiR/FV6jOKiZEkoFCyphmuaXwQFoRi1IUSW96VHCmFXNZv3TdrfzItpMxqT8wMOj+GXRzg9a1S
StbJBruA4CtMvZFkfJt+lXWzH4kBrTTV7gLss0ycw63ZtzKXaQs688WDhIn09yjaiyRbscTyoU9+
MElvFpZwfmUe25gSyqW8R35PNqA/sB10Ged8/9rg9vGdLggTQgu0zgXU0mwptHu1Bn1IGJ2uRo5D
h6QXolTGwWnZrCqJ0d9wXMXksBls1uZ0y23Bj/Iqb8tKF5PEUdmXvsD8Z+fqxwmXl2rkVxC0tkZx
7z76qQr3zjxyqUjlfdVMSJHFg13rX45ndht/4j0heXFKUuORlf8n+/lg+TthL+66OTuM1bddNZvQ
5upQxFZ1RNXlHjCtKaV86pcX6gJWvuYFrdqDyvxNvKA64O+9mHl7FFq/dtayT/z5zY7HVxq8L5hB
Tjwn1iNpU+Iip0aZm0TGF1lVe2lIXOVLf5raRoKHGEbO7Il4oFtsS0kSKcb2ITMJ2z+NT7ctYU0s
crXACm60wCDcP6ftsveNDEBw8jzzkhtjsWlxYPjwcs5DyQqv7XJauIfuxSsmZt3eJN6AfJLCj4Ee
Q8I+JWsBoXM19uZvRlf94RCQ3GSTMK+QxVnJEifcIUO36wFIQgnWQTobR2QCNLtL9NkwmhOdoMk+
kvOuqYXaeybG75wYfdKFTzka+n0+GeV6aHX9ohfNiRuzc3PvDIqm76aFjasjanMLq6TYEPaHfW5a
zNK7EDORQ20VFez+1u1zRv+GF4NM/dvkVeE9WnSAv1QS4KGUYg5JTmtV793efqZd8+rdVGs+OXwi
62oCx2GMyBcmTakSdHDlcfGrBnY0bmy8xWA51mnphp+EM+/Tm9lF2kzs8L7v5tRdtuwy2kOekZip
s4rjwHIpXKiOmCcf0cXNVVXV1zipMBGU5b0eQnSf8jtJ7SDX+BwdKCdBk2QGXTnll4DRc58QXPuG
9N7uvdzLYcoIopqMbo2Cqz+6qbHzKqM9dy5+S6elaKtNknWT9P7Z6XiQ6chYeZNpHO3BepYG1Flg
ibTJctOyy5J8tfwaZKvIZuJSTyzKQ8aGOqSldbBxDVodmH92tdAcfnWKGlVD+MeNzJu0rWFUrRyS
j012SFxNlYR/VzD+kZOm93T4dpdmNVoLNXk62riL/KPK7FxiU3R7ugNvXxbZ08hQMD12gg56XQGi
peQpvmOONzYJl91dB0ARd17prGu7aLczDsW1sDFAdWb7WWv5jmv5UdVyP7fuuaIAuVPl3cQn+5SR
3Le8D232cFDcnzLBwVpmfzQU6qQNv4Bw7WXx2/NfyVa/KtE+6dx6tsEXHcM5/m24zpet28+qaD+o
GH6EFEuw1pJ3RazzQC/OVx3xVTAxyvsxI/PUHVpZbxTVZUnyjUQ8n25iKTYswVJ/UA6rLRtjDwZB
slG8vAwSab+8adOOtmD+mNrnHIdffTUMaofb5UHWU7xX+Wct+mgVmZhIEru7I3fpBHae5xsHbrhh
G/ZVooSvC68i+kqnSmU+tjw+LAp05FQfi6S/OTlGvApLzSEDM6rJKTNMUS2m7lhRoZWX8RPJ3Gto
t9daZpQzMUzVy/eAQ0rx4MXjTvinyeINvhjyng5D2zwGs2fi9E133MofKWjedhkVyrM7k3Uf9v3S
GmfXi37w1UngK6e8Ge5Lc/j2O6fZVBY1RAvhrHwp372FHLgTY/dzFUM7zabae9c3SfW2fVuVNa4n
6eLglJsoZWmQdvdJHO7tBc727UEinYYAUZoHyKpcVqNNTikoON+dbolKTQKTsTphUycl17/YssAV
RUVBOLnbwSO7Tlc6GCOA/ATvGCVpC5wp05r3usPfEaEQ9Uq+QVoeV4mFvIG5h+o+dPeOViiHUcr9
spIKzbk99glPwq4+9DiJmN0Nitn7jLYbP6e3Kl7PQyjutY6vdjLeOiReWYANQHTqhidu6lFVydi6
j9q6P7vVHDOKTgcoypiV47QDRd6GPfW18rfFs64zlo0YGf28GOgoxRP2lfYlvLaqnsQhVnNyHckM
UE6l0NZvK9zpwR2jPNqMxNEe0pZSHNSMJ9Xg3U9NNb93tTyONZ3Lky+wTQxU8/QpfW6OHfjTNxFb
Gj+75ziZrkOi/lSlhQW4GptrxCqxXtuWnl+i0IHKDVsDoanhyWsF7JnZNvN5gt+dNtU+NVoTnkp5
4p/drVOzfSpn3sGFL0nQkZVZTfRhDlUXDGW7xrFNQiss73LeeYNihrFqLjGu9axwqh3heoyyQHg3
7Kh5zens8fCNRklL40H8ShdK4FnIMv1o22cbMec68NVYC67IKp3fayrGQW5Y29KComDXI52UbfWo
+yxhdzTNgZuUW1aDcld003FRPJRZ6094TtPsudG13hQzCw3B3nxj1BkRY6QgelWm36RxAhtIzH3a
z1v3plKUrsVNZD9S1h4Ow1YUZrQ1w+hWCkgl0LobIufKIZ+9eRJhL+UuwHn90c/EzKOR+aVzip2+
mYWxp9MEZ7fTy1wk8xfu5+gng8od9temMPZJE/1WskvokKCgpc/sau2BMhg4TPEYYco0nOOQv0IV
DYiUg7SC0eL19lPv0g/STfvMdZzdoA7kyH5UgvaRzUZQ2MkDdcNbRUxmIO8O16NZaMqr3wxlHmgX
xmG0QAZo4kdIgCGVwDa1N3p3m1EUZaqheY7TkwE3tXIswjXtDu7Js6d+qw7QT0LuN1ePfknjUdEo
FunjN/ZfnqINaTSdnRL2IXs8eY+p1VwaKXbmhDQ1D/yvQ8dHP7+9LnGePOrCvEDrmLZUtFr0yqvk
LQ8/2nQ6y+7RLx5pHtxHo70t6kXcIUwBEETnpL6GxCzVqo34XNoZZlhql1SHppu6ya8WqO8k/FWr
p2TBNpwtaHJavVOhpO13iS6Hpjfh1vOG9JpMxvrmyzUwDG1I9MHaIPjo9ss7ogdYP3Mv6Gpcuwpn
Jnkw1khcBkTzNISEwChk+TDMol/d4morhwkdoZ6WU0rtazoTOucTGwOBHhp4HX2r2Ouw0o5pc0rt
5zZyN6S2th3PWIz/QRklp5x1q+eg9iQoQK2Z7iNzXhtMeyR9kREki2CuPfOt9mqEYYHB/20KwTrY
IaYAoIFcpSnhM2ANlh0W6rsWVRrkmFfLwOHJM9vTjgF85WAzttyF82gJyWWDGBzf4+ihMD4r0qNE
KNBIop/bF8yh78Usm52hzXf4WMSvxwy5fr6OtDER7cJIcICHRCqFtu5hN/hvGZ8f/CQPAKo/M8u0
sSmEgazxxXccyWP3VHFchPNzCsugYi898tqnU3cZBmvXsOEnDrQrMbKI/LP1480Svt/sYf2wpWz1
T8otx0AAzXq87uxPndncOW5/zKZuGxMxIOYqn+Lpjyy+cu99xoUQwv3xihOm/ED0MA2yjzbBJwpC
LtnVqNCmteCBG/FR2Nu25dogxNXyjW02wJOxKRQuop+abWomiosmLV5F5s7rAdXNxBDixtqYkMZi
ejMJBJNnSm8BijfXybZcdHnlLEpiCFZIdcBUfTCG+1ygImdOv9eFtU/IwzW2c2+XTx72ml7BcoyD
oZKPePZZLFjGrpcDhmWd3eFWOIXc26gTUoFw8s2EcZDIjb1qjJ4m7PFXYUXfleBJiE/8PmcNzj/v
3i7M88Kp1xCtyr2F5QRM3qM25dutjcFp3prhWrIJCcdXoZJtHf1M7BOabK3lWznejR3G2OK1mide
XAwFzlLcg4U0j6NVHozpMQNeyc9zdvidgb2R9UuGs6krROFoM6j3ZOlu9T7PtEjlWF7TwX0cWmuX
ztRWT1RahKfI/rASb1/W+B46333pbRrD5jE/E8ndJU1+qjpKn/rqmZADmpOxb1LYfhUOA7Jjbgi4
LjxJBXyDhkcl521qR8GS4YyS9KPik+jK+yamKg96R1Y8jtYzuOSVJ2VxcRJiZ5+9PM4Ivt3hho1y
oWRlGDUGKkgaGBxn7lKY0Yv6slBnmCJQxsfMO7QJoXSIdEzIAHkyhkUKUMvXfLnLnWJrm/RWXMf0
XBP6iNx9ygwRT8/WkF4oSs3NmYcItiRWZpC/kizaeE2zyfnI3K6GZPj3yfIdqmnjp9MDSCWMjm+e
NeOpBQKYUznTb6vxJj0vVwHLqhzVlkj9vfQl1nW1S0m+WslVNxf71t9dZRPmFUYl1DVK1DeWLQ9u
Y98BFfDDNx4BQB5pHG9Odnmy84tjvrYGOVzkoq1KBPvmP1P5qloWX0EieQbW7mNT8EdFdQkTJBGZ
7/MBeMVCTK4wXrVIgw4Hx3og2tBYMvAWyqTUvhprELU9C56rlnxuox0VOB8qfVha1tN0rbqI5ml9
LssdtRtYRQ4dPnGcQ/D3CLEvGKTFL/iMT7EL7lIX9/gLJcuKm82fzibfPYHvbDZRgTNJWsWFynsa
7H33bZ5HFVRLv4eBy5zI9h5rqwSkwLZg00JWiXkTzfhaTwTT08J0g1gm2fMQe5JLQu9yX2cQig9Y
TsWKTEJxsOaWC1p+rgWibd6fW6Ba+9Ko77o4/Bqd6lNhxFi6/s22vOYtHfLy6EufsVBk9WX29Uc2
vS/mghe4bX9XeXLWgPpok0bt6ddJXwdejBfe2xYGzCja5hHJ/XneadfgFHZW9XwXmvzK4CTLhpuw
te6bKnmxLBOI4N6yemI57W66xaxmtrY3yfcZpuq6WShOL9IkKGi9Lurz3DDwY0nxX2fxSmeKknBf
2XosRhNUfD7hG21DeS7UcE+l8KiMQ1Lpg6Tyu0seU1RYmVBa0rGVofd+mZllmq1GSc7osssPcx8Q
rQQfVtpPqNwk8hXzd7cA+MKjRcaa5VnTPS205ayNTkEAHDe5/+EN9bl2FN3obNkI2MHT8zhKikOa
LxdzVt8lth7E4w01X1j+4SiS7gZv6pZX9AJwS0mNN9oazoPJP/LvUpLR3hd2m92Bj8w+nCV0trgw
CONxXqXsSYIl3nkoEr7xwT2brxOB7bjtP0B+Uc61bFWuHqIiJqDkJH/ClmBaLi/+EC1HMHhBl0X7
plUaYY4pxTPqTZrySW4E6jRyKJQvdz+4Bj12FkSsWhu/KsO/ltgDB8O0rtAxvZOXdMPzsFhfRLsI
1vjTo0Admnz903fNYSZAiCEw6lh7ofj7yJNr3bETmaYHUATmV2dDRcXz5R0driguUNnG/ppZtdOG
KCakIiSW6AaOdP350vaqCTCtO5syjCY0wbh5MGzAtD23jx7qpH/DT6JE1us4JG0cwdvYp4VQD4XY
hr6KGa/vxhhb/4yjdFUk6suP6cqYb4RLxfrjruE8WnndTJhfWqzRI/ipb1wMfT5C/nJKiZbvvNE3
jgX2HDtwZjh7LtI7lWl6X7s0VU28G81oTYGl38bRw+Vuf/kKo74DvAPK9GtkLlzBJD442pPlcucM
1PpY+Za8/Va38YFSsnPnm1cX31iegvqs5EQ5+UIRc+/HZ0oJ6AJYwIJCzO7uXWcG6xUBpM5v6NDy
BhE1a3emnSbN8zcMlFYaSFSSXdsCCsQImbo91yRFjIno23OS9TX43jZGvMxifu4mndPd6ORBW6uO
vmXboRO7UieckBPRsXRGo+1ufNPQS+xtGMLGBrLwaCtZPlaCBamP4Z0CZnljGqVdkDmJfHHb+pIR
fA+4alZrgiiQimvuNgOhxU1RIVUssdk9NaguAYq+uCc+AM4Ztke3pySKXXX/N9UVtuT80EAYAL0n
TBriJHdjE+bJqlDiKQMG23s3LGyJARKxgZ7JD1h6zQ+JHEEdHMjZekRpyrNG/yyJCSsyWvo/fAcH
HiSqv1sq7QYq06grRcoyuDaaS8Hfw8kwg6p1/6bWso2x8IcKHzC2h1wB55qayxzQreO+Djf0rVWH
+xTzxpZsiPpg5c5iuqr7u14uRmCZgtOjHMXGxGi6tZfEf4+IcaBKdOMnIA56zxuwu6Uz2mdwAepL
U5F6IsuX/anLFA7h3DDZm1Q/xqOxJ/5UlCt/aVDanLg/E3Up96NplWfHQHQiJsp70d2akOxj2eg/
3SDqO9uPuTmyjuR5Cy+45tGE1oPhkLluNA8xraac72N/BbBtvw8kWiviclCHzWSCU2mZxoCnj6I0
g7tNkKTVvIlvpOI6xqxMwebN0hexz+IeDCrgj7YgHPddWD9CKm5ZoMA/TsblswshFkBDzv/4aZXo
TYtYxCp2qKEmF0mZPrR9RDXSDaosWCDxJpO/VwMGRQYLufabUX6Ispd3jRnKj457zaHO7OIix6XZ
SW3La8H9gQmnZqKqZteSG5UKeChZQ4zzZhFjQxk2Dt9rUZ3TlOCuPcberm6m5BY5hAPtQzLZhjc4
dGleSHljaezB4X/X9lAEbLRNvXFwt9yZVen/yjXdqOkCaGG4kaZD1za3NLQaRxRqhiiepXftYExv
LtSatdTSuacUst065J8QK4mjnbRW/tXLQFgPdYcTRnGlUD5h0tXUjA3XCWf4lY+RrXeJYXBnCUki
a6VL86hbDHOzjMSj6CIg0rVyqyD0WedyAZs34B8qD9dFx6JPde0FSwgu8qqao/seARijsxjuAfvx
+3WewVZauCM9eV18sQXb4EhlsMoc4JXI/d0uUxHVoUZtvnl/g7+bIpn2VpF7n0PWRcPa/JsUzlPM
eJS3YK/rGt80XUzIDHP4XWhLroqSpdMtxBAk2KkIEQyhf/UjVBMMv3DaU9fjbUnsg2jt+ymE+rhh
iZkEYZ1FSBsOPIe6csUbgFR1j8Djw7J06v9D3pl0yYlk2/q/3Dm5wDAwGNyJu+NN9CGFQs2EpVBj
9D0Y8OvfR+RbdSVl3dTKGr5XgxpIGSLcAbNj5+z97cK58/N8hPmy2X98uv2olq0xsqwgg4/miPqG
3gb978ybDkp6h0DU1sFF3/uoGr2c5thk13aXTVFtkAxp5atzUHfDG/im6SOQiO+wQcq7jEIS0YeJ
v6dNt5hd3OrgFl/eAw5HRNh5tXeqzj6OCovqGK90iRsIpOkE9MrkSl5lxntv6qq9l0M1PwgxrCzX
wo34WILvOo7PNJGG6zaP8VKzFB69kDOUaKrlnbEnbgLPxBuNi+q0bIGW05zyFOFouEhZL0/+6NN1
mUtsAy4impT+xKPdifGRTlVjMXpfUrML7Ckkqc9kOD3gTXvgcmFKJUwS4sDIHVw4c43ic7iC+tTy
RmjSvQMi2GUKoC/zguFYk5AMxJPirm0lj4dDmf81M8lyS0PupR6ZmPdBcwrXiUnykNOOKea1ulN1
yPEp6ynvh7yUl6TL7bM/Cx5h456WEOVMHwZw+cC09oFq9zVEiJZz9mNTyfGWoSVelRazpbv0S2QN
Be9Y1lUHcEf+Gyzd/q0IzAgWx8NXWrf5M7Z2Ok4NgUb4U8w83rlMSdpdnNrgCPmrh3mY02OydWMH
kbxZ0H7fL9zbcUdx4kaMk9S5SObnNAuKRyIjxptJqvg9HgObjlv+AbMMRB6rdw4rXvpzV5e4taU5
OlPXHGKqRsDQ44dQ2EHUmK05Wi/F+AyBOVG7utU+Gl4ffAqN6aE5d+3s7b05F7eEqTD517V9pPxh
jlQwlQiQxEcrA9J75TnIskq6QEySr+fcuHd9C1ypy9dPNHroz9RmfomxgYMQntFeGDIIZl8A+mu6
ddoNTNI5MSyxiJq5pOFpwZsrMXkgy8DzF2HjrQ4UDAObBoVIlffNcRmnS0k3r9gNhIHRfPkkdO5I
Fmwf0VDIGeSg6zD/7FTcOkjgw5ULpw4KT7rpL9oZ5yaUJW57W8bfKu0ENwttvxZtzWEl21i3WXGw
Q1Tbtm1I3cTNew6FUS9lHiLOZCh5j4gDx0rTqVOxJj5THkdYkDsTPnedn2M8y3RgcCJecCQyBJpd
zdF5AVbJ08a5HKdGgdYpTt8MCBspMQMwrNlGjRmoP6BImOB9UXT9uUVZt+yCFJwY+5ijpkPfi8Qn
TrWc70U+DrSMULHdkQFPb91UM9Gp2KX24UgOrlR99r7hjIDmq8XG2Th6/m4wk97LYvVBjEwcyfIE
G2NswvkK/SsTnYR/D+oMpl3nBi5S+5CTKvvSz4qvDiiJfb8UVvt1Ger1O4lU9VW42gtANG0xKXCn
bQI7608oMLx7i5X8KGhAXYlpSonjCb3k0VoqAFvaGa5R7OM+TQbnDHG5/zjoVR906FFNu0XzJhzb
9JYeVh3B5qOKTuaPBecH3sTaomE4IPJ4wrC9fi8wd9yGcTwd62INAZMK0ll6T9n70Ub5t9bw4XFD
lW8IfkEdSwz4eujWFh0rhtTuftbhec5Ij2zYki7AKp0rodjhczNXUCCBUaTZstzPNXKeLoVPwXzy
OCs3+0gCfOvvPY6t16OFzcCafSC4yfqpjefmqR9C5FlZzchVzcOz3fNQ7Ugk62jQDeoadwUCRfMI
JfIDHXjECPbS3RVtRrJsJUb8NDHzaQxu4bvOH6HT+QWRkqXTRlY99o+utW0M8wR9pVHg4aZhXdGy
BeTWA0cI7sjDSA68M9ZN4jrypdN8mYkrNPunBoEck90YgQV1drFeDSktkJZdXBwkjKLcr/YzSIAo
9zLnPYvJy8hU8cJYmChRWguRMdZyBHiW3cZLxjsS64x3wXir+eyHS/gY6NsCqNuYXIcekTRJeeVr
mFjlZrlo45uWWGj62TvlD5QAXbwelbPt5qt13Wr6lHKsGLhce7CsBEQEGyS4NOW1rIifxNnicZyM
15mXPnDx4w5WrM4UKN4XZhISBl0Zn9AqFinDEuV9CVsrfh7LKjmTeBkyPWdEDyi9sy0K+8w/qIYE
wwPWwRpHcdvtRZCcSqc76zx9tmn/kQe0OvohcK+U7M4doenHpjMMj2twitDZ6dHo7tDY8jpfwfWP
hNKS6XcTB+OzVfM3bsLVcN9P3vLtVfj+jywA/18aZ7f4mf89NPPS/8U2u/3An+4A4hD+kICrUfoL
IjCpWZH6/+mbtYTEISBs7K9qS4KisfAvg4Cv/nCI0NwCDvkpzAX8VY/DOvnv//LdPwR4Hmy4thJi
Mw/8E4PAz7ZZTzq+FPxvy67EqkAH8WdX99Itnk36KrEQdXKPu1tHC/DLUxvMPa0rxE+F3fS/sZL/
HCS2XZNkSA/1lBuSCWI7v8Zt+XD94qSB36369PPEqndkRPhYBcH0MBkaZD/cDZI1FuStP4Y2bsb0
P//08vW//+vPy3EKhudEZI/gNvz8EQcbf1XuguypVCjB1DVskyjAD+QC+Yf/4FKhTSmNS541e4st
+sEjH49FY3ME7yPtWDajbCzvOzkuzAPsWubR319sy5T7y+eiewIqUCqHM+DPF+vLrnZKh8ln7Xb5
XeJ24ynNC/dTy9bydrCACHaFaBBI+dBMpEccxN9f/9/dRs9RGO18Msz4vD9ff7Lt2J8LfKLaZ0rT
jLDoQJ51NwOB3ehZLPc39/HfXg9tsC3JxCIB75fPG8LWofXvdtEaxxDT17a99Wd3QmYQBNch4JX/
4ONxGWmL18w93sAf72VbEvkF87+LGlzEh9Aq2sPQ1KjzeNQQt0Cy++fX8z3PxmTvKN78X+Lg+gWm
YWoWKodg9o+D9p0H2xThbSlAOBoBCvrvr/fra4GF3vYw9NvbCoT86JfbV3jBuMotyabKVvlA5hzu
VIFSqWiq9DfpiK/m+x8f1V+v5f78XVLIssW7JGXgHO4vjNCqvS76jqMynnZL6/FOa/EwMxp6DGJr
vGvMjAGuiUPxH3xoHljbZcTgbpatn38Rky1TURb8Igsw0wNGIKKbwiSF89yal7//frfn45fPLOjD
wcwQ6Ol9+ctnDtAjaG9N2shLQhTVKWd0b3Xmt8NSowXqB/NF84Ml2fFtfPz7S/+6Mkg73MxegcQ1
jvEs/GUZahySm5ZWl1H5nEbWnRT78QPjyOWwvv2HF2KlY3Pjs2B1YwXZvGc/rHdaQinCs4jD2xA4
TkfC25N53CZ7eh7IpEOtLkGecIwspv5DMxTj6e+v/5fv2MHPxnLgCrIhGT/8siRMqe/S2ul0JAsU
48hu7PPqbSL7BI89ItevJsF2ptdK/Wbt+8s3TIdTej57NEAUNuPt5frhg4+FrBx03wXJHVXH0G4A
0xIG2RWTGRSkQY+esqZN2E54Flwdt79ZK/56eUFhgG6XLY1NVG1//8PlW/xhThb3Ce4pD92Gdted
G7dy7zaD70S49hyAAgtAAQre4FxTXvwucfqv37xUPg0qth8sioH65Zvvi4pMk6FtCJBqWhTL2ddU
1u6+9ZPq5NB5pcGKLNQ4dvebZ/vfX5j4R8g5gQ0e4+eP3qQjJLO6IeQic+g1hHUY5VZRnVbbre50
Nsp38zK9CdAs/WZv3z7RT+8zym0uSIIvFdlGwfn5wvYSw+pb8MOoDFioNS/NkZFiv7dLwUC/4vkn
j+p3UYf/5tNiBOYdpqXBphf8ul75VjbQsqqjChLSDTAylA6+mC5NSbTN3AvnjQn64G0VeulvnvC/
Xpn6M6A6DJUIAl7unz+ua4yae9uUkVt6yyHOrfqjtvNn5FtIiEeJmhfheaFt7+7vX+lfd3mSnx2Q
MSxgrq188esrbUQLmoAtIfJaEKJI7p3IXj33mhSQR0eH1uXvL+f8m+tJnO3cWuHCKQ9/eZDT2hJh
m/X0QSFYfCaiyDkoTrEN4kRjn4M57m5iFDXpDpFDcqPXML1VluW+DGPQIRou8t0kF1JKTNM/WbKb
zqkIzW/uxV8ePd5xKWy2EdhZNkeGn+9FvmA6yGLGrH6TMHPFyHWQoanPviyyswVjYc9aNJx+882A
0/z1kReCxmHwWnNRZYa/PAMqiNuBeAz/EKu5Kvc2AJf1k+MSHfFd5kPZ3qmwruabck4t+1pDs3CZ
y2bwRQnBo/nbrCCeT2T+zMVbMobWDrouVjF0N2Ms0k9jPNr2XUiUpPM2TkbQHbLrmQG7be1h2yJd
tj/HhJcCzxJLXZ1tDVXjQN+zI80Jtb62o1IV8XoFwwtp2ojryuxJSe/BUDL+gypu3OAz2IbSfw+j
PMFkKV+7kpAygPLoFOlMZg3DC/K2RVxBgp2e16XHZtVYXUOgFI86OiDRrm+0O485QpAtbqcUeS7x
vBT08eMeoXvrJqD7ypri8FiFzmI/YdGT33Jk7efKq5YPOKWrbh8sXeXtxynU7zggAe1R5RCgcW8M
mA9yOKuHNXHNeLFQJNlAsEp/YnlvrJuWRUAfraHsP4dycnENeXDtSiagywWkioJGvE79eFpVsnwY
S2nDP1WMebvViz8txjAw0x3UYTrlnWLWvsl1DWchZmlB7DUnVPKIjHiMFHA5uTXN66CoxM6e+G9B
oYn81CFJwFaciv5z1ZUgeaSyhudg7HqxRzW8wPxHCkcjEO3f5zmoprsRJgORuNYQT/fTNCNKQh6R
jNjBS3LtFvA0Zse5wbqA8PduMGkCouTfIzEBhhNT9qT+7nr2UDHJCkLvsvgWLB0+N4TSFb4m8VpB
ihom7nBSKAdcw2FM7Ka9SjSsd5umKWBJDzsZ6WbWku0qkZbQo4fFl4cuRvupipA/8LuhTQ+N7yB9
oR/aTcwEBOzNNkFDApBkVvlVKjPt7BOLWRWbPsEJGUWdPrllOZuDsyQkX9j9QhtaauyoVptpenp9
icx4dFqJCZ6ydryETu2nR7E08bcwtMyd35OKss/CHCgFgwpClHO1Tk8uExW0HE1DIU4TMkEPSrsJ
HJM/1e+LXApGcx3RgQdkabI6yt7Nn1zUh9yGbogJSuhhjrtrOtRvxJiBYXUGobNHG2JOhGViLq9J
ikhLgNsZbGYaqsF0cTlD3pGA5urrlnLr7ey7FnrtmmZ0ZC94Q982Q9XdNOvculGYKBRGboeijzEV
nhOSCReMwFWSut2pWxxzsquRHJKRCLIHST+5PFNBMAQummzidWr7lkK4bOzNWouXhrcqG9hgCjt7
5/R4pdnPEGvRkg5ipn9x+DAy1+ioZHzQG2VRuC4QKTES0qGX+sXXMOUjKlRL7pRBuHfcsBnTQ+LE
mU2mXlG2EU2O4lEK7aMyq+3mCJ6jKqOC8IWBr8MewwfQn234wMGHyI6mx3Zwa5Sa39aNcPKrsLTH
m7Rzki4SS159mcEWISafR2hMHk6XC41JWLszJVu2D1NH8ce5QCozFTYiJUJgRmvPMGKuD1VI7lHE
nMEjUKU1EwmTLOZfswH3Z6TXQNxahYTYlBJdcp4WOjaQkQP7fujglYDKf0iSDn9/GnvAYCqPw1NS
SjUwyK3A4o9l5nTvtQUpl0SCviJmg7yHhKRBNTA+aJw0jbD1NujgStMMl7o2vOaQYkJ1XKqJ7GQt
CmOO3tIgHS4YX9yNIQvau3xCl0MJormv2aCU/0Z6LTNEWYC63C+LF3wr0SGPu9TniBylPuES+E9m
G2JCD0poAKP2dsitAJ1t5cyEMwLG3oGgGMWx7QzqyzxQ8Hf6KqRL26iksS8giLN7ULdVQa801O79
aMvxWdkdql5tjwYFjU6e4mDxP+Db54SFfB2fFKei+JyTzcRMGZkvOuU5bwi0ozBMDwbkdxv5ijQH
zGyYYg5TaZGRSjJhg46r3YKV/CWt3uUoqpcojavswe8ykj3qltSKXVAOKKYaCKlv5zpA/LosvvNW
VZX+AqO0Ad1E+E5/8Lul+ZYv1JOXGoH7csl5z/Fw63DJT+s4TP1FhnlwNHWi2NP7dGQ7ClL9rUSf
3iHhsVM0doOj3oVzmgwHYZwc6lawIO1SZTxhqCWuDnN8wcy2H6orfyTWgBZTPLxt5hq2VZ8wF1vR
vJAxwZi8ZxmYNWq+WOBaqWplfej6df1ele6cReCLfQfzSExqaz8Kb59WCUrUculmrOyNKWHWpz7L
khZrdruGnaF1Tn7hNyfxhseyKZfmgs+iiTwXNdCO8bANNyPLGFIjERAYbF05MVfoY+Lh3BilT5zF
vBimd5m80AphJ4JaSYComR2VYCkguWuX+C6TBVmC0CCmmKKD92MRLyYpepSdffjiJR55Rths4IfE
BCgel6abs01xJjeYRrq+aGfCJlGDvZoJ+DboLnIcRvetaBdiExhFeRF2SSR72l+wKw+xWRkDJjCP
6vqrlpQVEToCdee6qn8a5jL/POoiueq9pLIPq6ml3lOdVC8ETOOVRECib9kFwWHl06JeNjA3MsfW
aYL9PArgdUR9yRVBGO4GjJNBbt+kQ+v1EUC6/lY66fqk1dx+LJbNTJmsfdC9XZSJwxMJNX67V9rR
X8HObxCwkfCedyW8wvt6rQuzD6VAlWh5ZJLtJqvIvyy1XC6dT2ZyFPsYIk5TrcOnhcea2QMB0NhN
+q35suZ5d+j8Kf8Sx1lb7hqSGHGzBSS4XNXTvNW56Bu5Sz5J14YS7npR41hcSjn3xdGs5KjYgzN/
NA2hRA3qeXBUgFTdLXm8Lw8NozcrmpxAv9OzYjQnWVwik8TOt3iwDcHdFtkpB5pr4cOcpl5yXtVE
hGtR2BiqCX+wEegQH4vzyk6DqxqwnL1fOxt6BPPEmIOng6gOeFrn3GJG7PsjgRUBHwspiY4ExQRc
Vwg2+uT4ZLkeZum6Dc6IvkpZZCfxufZyRpXlDGprV/jgsM4YHiTjIF5omwkRsOSjGHWzXLW6CJ9N
jdwwDl6oJqV764KTR4ef0KZyB8vlX7QT5tfN+8mZ0+cK+iTDL5LbyIlqmIvupkHO7yx7rCM5pcFT
tcLSOIRtvJirhPr7q6EQpSHkJ+Kpsib9tCDnrynwi/L92iDD/WrTCD6FciCMIoQoUN6SFo2pbAoN
vIEV3A4wasDbA8JW0rpGmDrN/eR17VUWI888NqpqWMWsxjWXNTCIsUPIzufVKhlr1zk9o10xuTOh
PR5T7aturWt0+qqhs2CZttd72MIIn5J4sMq7DuJ0cgysPsER6ffTeG5MO6P/64s8OS86Q0w4t1KW
l6IJGNVropgdkuImw1TVAyxCoEcXXFPyDuk561BKwF/zgnW/Csix4VIqXn9YxWDXu6K4FpwX+xPY
4pLKJoj1mWkJSqG1bxZ4V3Pini3j1mzrpidSMXec/sVyN4oYkhzqInxSJJ6RtXDAkbzx4xJZakSA
ynmyszTFHL/iAdyDnuUVXe3UIS4QNCGMPDWWR+W15s4ilQQ+ShfwwCrkV+HOkww9d4lIQv5BZMGs
PigKkz38uGCKyPUKRtqpTfaYtQNromid6ix6NsYzNsMGhINA3bSvwB19HVKpFh7PZf5iJRLNF3eN
lU9JQ4JC0izYcMvM1FScSdoystd1ibp8U6LiOlQgwkwpyH7oVOZ+gkaXfZ5ymkEn7DVwqguyXW5T
bAkdAghMd9AX3OI9alcKyYF4DCsi+F7ldKqMwKHlDpSdklKXctIhBJjGxCh3Q1fixUIX3YbQfkk5
3Qvii3FahWQOUAhXHTlRq6NOdh8i4IYHgHNyCYiK3stmSBv0zbhaxsYYqmwv5QzLWKNZGJRbtofL
sc7fT+xd8M87RxGlNftgj5wGb+1M/AbulZw682ou7ElGglLPYJeEzwLWsn1IylE96dnur9QA/fyY
mxj5iW/PRPds1vUIURA1pPDT0aY4swZQ5B4aYBK1CvTfvSAgzBrH55yeiNop1WA3yRrLn061Iz1u
KF8rDyaQRXwG89r4EbrCCb0P3ccraVW9fZ2liIm/BshnzxBOa9Q2RVq9BG0BXRbRQPkl4ynlTZEj
BC6rUuB70K34CtcAO92hhQ8IHEqqAiSJO6wnFQ4o03y+J+tUkfmM1qWaM5znY2EdGjPUF2vxixWJ
cml94TtFxOmpKiPoreHsu6uKKbxa6nl5wyl2ZANfM4ojPCCINzG2Z/cW6QGXTpQh/vxWr9etFyA7
h2yJScmaFFDtIptB3iDF4+xqEE3uvJH7gTaxN90B/sQKICKXPauvbd5NaDO3H19CcC1qGh/ARsbP
yGUIlp0YFeHBdkT8OEqSBhCPsWPCq2jdzcCzUvomc1zejDQP3L1ktvYuL+2Ux0RLlj/6u+OOc0wq
CMwpOJ3NvLbdOSyQ8u1WM1DSJU3llryCGElQYk1ipjwnD6UnGvfYcaQbD6oQDOg3R99br2wpGYgP
IFQwQK4xtboOsE3203oiz2NzULZWTyqyF4aXIGWBrIPSxubozel8HJqkO456bjA+zIPwIuLlSEP3
UpeWM5M4A2LKNSi3JBJ09Nc+TiwXiXNwSEI48P44E1PUJkK9DfqpukklnOtHu0ygEEAUwOCFDxXV
gHACnOkkcrDrubRF9D3zKP9JjusCEbgje0b2o5IsbAL+GEVBqSLfonFxbQEzRKWajLENKMVKTFST
xDjRvxowwYdqXC5NIwzuUJjK2CF7v+KRB0agrwnaUSN5W8k64ZSfayDt4FsJP9WhH/GNxvHbwMvy
7YBaYxobs1L2R6/Bo3Q/+laffiuwVHo5Dwpr9QEtDIZWhhwctlAUwV5mMpqHKFQUivOuzbIFQ/HQ
AWHNpI2fmBiJFaQN5TV9t4YI464e16cWCy/ZRMG4PAd2bsTRc0jxJB8zgf0+U9DtZ5POn1bR4J5w
ElYkyM3sSeTUjd+Iulpv0ECuLCMSD/BNuvoJTItEVDgJyUd3MCKn3nxTC6cc9wwKxiGynZ7Bd40K
sT/0uo4tMogF6Dc3n9rHGI0G6QXsHoRfAnxBNetCULkbLPA2x4CNzNo1Gd7pczVu8VxtboXtkexJ
dFR+HSpIHFYHbygmbojSTBLAPo2LR6q4O5ffJei6W9R6qzi6ersldic1O/5EzJHPEYv8GE2Heo+2
C1ADjwFGedphQRTkDhshr+bkHNxwMDij4rX9hM+bCm2WieW/wzU5kq1SCudqHlcdwLey50e1uDp5
OyeYiffeGKYKUp8zkI8d1HScQ7SJX2o0q8AFmiLr9jQL0I4hsMJrwM90883gpdnGl2MzJxjDCsWR
3QpW0jTEgGP7odHvEIpV1l5WU5ccqmGLLvPyYGAItxrELzbSbWI3y2CodrolSne/kmjWHdYlBqCZ
F5whOVp0Qp9Nngc6cig9L7nLj6JgNOMtvQS10kYgLeFQSc+bDw6QBJx3gUAnbY8pqkMmfennGQ7y
XUJRy4sKI7aiap6g/9PdSPESlUC4d86y6mcHQW99iJ15Ro6rcygIdqJuVglxCf5Og+6VlfelHPzg
HZknBCGX2F34BHLLgViDpsO6mnvL1Ypy/NmtE6xhrp/EX0lCqAEihYslzgknSXaUnkzNPawXdU+F
uC5nxELl/NB3K8wjZpMNphRZBsue+Eyk2PQCkOjDDSYivdeJ2ZdjTfqSAxxtSwnpvllLoV7soa3v
5dqPdC2I0aCar/yhpKSm63Jd07hJIjdBapxpZsznwRdremnbxn4mP2Z4L6fSJMQSm/xdr1L7a6uc
Wdw1bUWLbErSwcU1yQ9eVpTYpxpprH9M0JCdpacFY2t6ZcPOXeUXRoaYNCmx95NGcbbPsjY9jfCy
Y4xkW6rbbDnrgw8wHJ/Mkn9128TBa9NaDshYd2zfUEMnuGPiRQU7X1FAYIENcp53jmNJ5Nge1Qit
Ieg/nJHbr7q34nnPqRn9MR0y1Km9S8emVys3Wq6+hQy0LjkwhwH/r5ZOYhhdi9beSXsasS0Ziijc
2U1/YCNfUZf1vSXPkGABu4xpk5HUU8y0E91uOXppSa+B3uPURw3UaI6u+ToRD05u2ofSzUECQlSs
suPkTPbLGEp2CFqYjMU8lChvM1/mwXXczeCGhITkTfxXAXxShhwkr30vsAERIPg+qIGIK0AwapgO
nbu9s4vVTVdsTGV+5Flgtlc3ZCbGlZvfFy6iRoiFA8p98CUiPonAqtwjUMJNEy59TlET7eJPLHWg
wHke9F2eh/qbsnSyZe32KO3oQ4PPmlpM4aeGeRPxYZrXYT/KFQi+1S5Wzfy+5IWZqDBGaDUMp6DZ
b3Qqq2zPTutynnIbCMvQ+Aa4a2S/O7C+/LYlXaNQHYF3U/3RSjO5Hv14Mm8qVU5AxrhRaKYRnFak
rM/zBb81+ae69cvynEPbQAs99qxD8EQafETMvi7hxKL/loZNF0blKoGnVLQx5XFaR6/fd3pI6FQT
TVwfcydZ0hOdEE7urBROR31aQ3DLxKCHvY8BjoNL1WggxdY0FSceugFbAwdix0ORvwMU1B6Bx4Px
lXEzYXwkz43ObbCC6UotXRKrWvvlXdKMCa2oxFuf6eUwPCM9rOAsH9PXsFVmPvSypdMg/OT9GI4T
aufMB+E7cA5pdxqJJYSxgpiiQ0fXON4FE4G8+wa2wNeMBYumkpLY9dYMH4rygvZk8q59x7cDw9wF
M3PdMKoKQcggEFU1JdCuF7AKWBA4yUxmnbFnYlSoSTtbsVVw4iMXsSCHhq208buYeYtQ9ZnKAsbP
srajc5zBKpBqQvnMiSbIgnmf6BVFgbOWDmLloJzGmyFPl3uL0JHwuBSO1x9Z6Kf6xq5Z1E/B6ofo
XSe7pKrRQ5AfZi/thqNwmvYj/VywO3TiPEAjQBPOi+Jx2Rsms9PJakXxNGRLUp49YnzOCfIfZ6c4
/n3M6eZKEnvs/tF3O6++zuAy3PLdDzM8l9i6h0XhDruQTSHeN3liU7/orKL/TPjvTbrEmmxBDxvJ
XkjIP2jTy2TdDZAC2l3A0D3Ee1nG8gjTmajaVOv8TYgUmFNIAWsMlFAJ0KaKlbUrjDs9k6oNHGRd
+5VdlmnQoRmC7oOl8T3htktUHGnmnrAzFLZ0TGYm2Vh6XjGeB56PT93SEU8WTH1V3Q7ZylNYh6v4
IqaGRMxFVMEXP2/FE6Q6SAVbrxceNYlypIxrkR/1krjfVN8VYPThCb33Ozc4+W1AKzGMMcockOuS
dpVQv6XHNHFdO2KWTQhR75oPaBuml9kY+iTAwFAU9wYwW9muC9MRUuTlJaYF4u4SHku9H8Oi8KO6
qpM8GiwmXCeC4dKr3Fe5t8dO1gZn/DYeoC8D+aftR79/gMofEsuW9vqRBvf6xgv7LImI7KzT0yJR
z9xS/XFiKWjIxdfSraf4Tcp8gkSgKrHNd1I2w6LjVqpevWPcEnqHYmEUeapb3tdrMFVZ8ihKVbp3
4zxPy32QZU34phZdrjCE+enwichByJy5k9FdZkrZPzheXrpIi53G/52s6i/zZCa0aCJ86M2BlOpX
QaUsm8Xn0DgfXEIbSCN3/XtSIcOIRc49ipWH8nVM+49Euf+vcrlRO/zvsluao5/Hb9XPUG5+4v/G
1fh/oDGVjC5c3xUwY9CJ/E9cjaewbTPVE7ZPq/NfqlvP/0NKrLWoKaXwFD/1L9Wt5/6BhUYxa/Ts
7S+8fyK6fZWc/o+WRCHdQbaEGngb9PIrOJv44gf9joyBSekG25GCzRYemgr2/w7ihPhsBXqAfMaO
+J50kOmpm+dPBYvW3l5TlR+BPRZOtDiJAgLnDeX11GdlE619yfDWra3AiuDmDlU0pu0UPpCytPTX
8+xYy6Hr/fn5hy/84c9f+EdlLf37nxQC2wmRj4B2GFkMEHOEIj9/EGZ1Lr5Q5qa015PwvOo2GVnx
aaLhWuoorlVepF9T0YXXijP0t7RBbrDXrWExIaYCK3lHPwoGvre2yYHtXL9j208f/FiWLlytsbie
0VVnB+YXwxtbMyymixESej57S5AfW7cUlCXEN+ozR8G5PfdioI1pbNvS5O/BgMIxWhcf4hFXjSmn
Duh4byBhuV1m8JJrUz7LJSWBO+xt8heTtQVoquuh+NIECdYjQ08e0mPB8GVv7JrRWofpu4V7IgIX
PYMPRa4yAS6idJnyBC/UtodMaKcIsc4tphppp5uHxB0MWbtNThuqV1PQHHsdG/ps3OSbWQ3Box8U
kLM1zYMpwvsXGiRkPdHWQ+k7/dkPocccERZ0N6zxS3BFylHcnBy4pexkqmi+Bikk93YlXDXrgpLE
7azqLgWSjY+ZyjqJCVa7fEmg24G5Jg7IuBBX97ntRv0RI8XwMCXEbx2LWdB5KdFi33F4JOnBHisy
RYS1Wn7kFPh1dhR3M0TURcNI85nk3JfphAt5CivgFwODaOCMxv3e5h3pK0R9mienGMFYFm4ivmnR
wg1INpvxsFjZnZMMmbiv50rctMZ/Nd/VvAGG3xiYPOayRmX0Tj3brE84L13zhkRuLINpj+zgODM/
uYcHE1J/GQQQuxo/kHtwW0QFQY+eBucGlvhDUI4lWoBOes9VLYIv6WtCAiMB0hKy1+QEgnHo8Tjd
lqiQvKYr+K9JC0hvcNGGHL/u19csBus1l2HNtowGnJXkNcyv2Q3ta4xDM/M0MyEg3cF+TXrgSYQj
Dr55Kx0nk3w2zZYL4W4RETi8abwzFFpRm7ymSGinMagzMsbwgpQJ4dsMvYmZFgSjsEvDhotBNlKr
b/kUSNLIqqB5XVx4/jBimy3MwnrNtSjoTEJq2uIu2KYQGXRlMD4wjSIPgwzL4X28hWRQBazmyRV9
9iF7TdFIg9l8krTnZmZ3VjPvOEnTCwVa6CeXxaLDupm5m+8WpeGX8TWrY91iO+CrB8GJCXbxvfKW
ASpUXj/5JH3kr5kf02v+R8FLfG1voSDlFg/ivSaFaCboNBuCj4MKgv68Jkv8tGzhInli8fRxBh6+
oKpvwktIi27l/d5SScRrQkn/mlaiFH21ZSQF5WQRpPoBH9r0f9g7k+W6kS3L/kpZjgthAByOxiwr
B7dv2LeiJjCSkgBH3zjar68FKiwtxMhU5LOa1iTsPYq8LeDu55y919YH3FuknARVlQ+wRnqUPOSB
e1umXsx1ko98FEuGA2ca7Dxim/YWGSoYSgWokHbJVkHC7/1oPxJXej7vjf8zh8XwNFHRsiOfxWwa
6ELGR25LbNoQ6tqPPJc5iFqyXZaYFzQX7bMsIoxIYomBWc64hDebSzpMJxxdbvosIjWGHcl+4ETF
zTx95MoUM0GWDDZiiEvYAKe3NLTLYhuO2TbBzBndlsJq0y0iVC9lOLOk16hxiWbonSXVJjG4aOBJ
NzDsWFpRl9h0GiFudMQGGTL2OA+rfhBn08vzbavGAG5VT1B37Ibps5oWvxXi/p4Rzlhz1iWMOLoD
uZD0a6tTsHWtlkhMshanCo6HpNWzcuoA6MdIFbCwdAnyWzXu2MIpci1l3USh5URwnhRtQPwTeblz
Sf6h/dvhJwVjSM9lF6DXuVIY5fTBoOPEJ+QNnn+RkyEGPaPJhlfbbuIHAl0dpthZ6n6zKa1HLJhZ
318wqB/yb66i9Rdzj4PyIrkGFZMloMJmjR3MJw7DWYwWwM2dTWUXZPEOtg8u3TfH15QO2qUaNf4r
Fmb6F/hmSJeiob/Cv8GSBSeTmr8LtH0foHM4c06eHmNQKxkXeVvclm3pX3txat/a4dj+aPySaTWW
/2aXpkLSTwCrrmn7tR4EhCC1YdwYhJyR/qPdZouPkFM9BuLoOsnxn67LQeIrdbm6KNPCCGNkpdtX
8rdSQoy6oC2pUxZRVlNVBDQr7elHRkgMXkY0wVzsvSenA8f/GbT5oAC8+FOvv9axmVCSAGWA7xin
atyGg0zfaQfRNit6vwPdUrYhScbkqj0o3HbUvrnu/ZPuaBQyyRHWjSsADa5kZFCN4E2mPWXYjIkx
8kkQhxGX2AYsPrDBrFN0QHvpyPTCbsrgZmi0fhhzlMP0AYfwZmrqRSGDgI6CsqaD+FM4+f8Px/9m
LWfG//5wfNQk+n06HC9/8WdkjY8nzQsczp6CUmWxkP15OHb/QNPucmrGQkAHDSfKfx6OHe8PbAU2
pjOLqEXpuKhB25+WNCH/wGqAGontiCQMGTj/yun4V7Urh2NXSNdh0sbrQ9LvfNI8l8xnZh34KJOU
Hs6JZ+LxhA2caWJUZurCdSwJFP7Lp/NfnGQR0i4P+9czOVJjD7MYFjhh2xbSgF+PspCn0obON6SZ
UFPHI8tMCliLfoX5J6SFtuk5a7sXZThV1VUC9Nq7nocQbmfqOAVUwMIgLpnUMAbkom98gEYtrdNl
LgxxzAkHhEN8tt8siCpY7xlkc483cVAuyPXJfPGz0hQ0h5u6OpmtymkVioTcMa/ux02apiEo+JRw
lRWW7eoZy8z0zegTUdNDRuoepSb8jtBr+y99msQQ9xAfQBoM4qG5SSazuodqnIabfqhm92QFNIRX
soUecWThcb5IJiQR0XIuOsokHQeWAZI22RbbQPAeikSBZiCKryehRFrwTQHdLKw1wiPUtEF9obxz
3Pduk200Kebpym4ah3RiqBf5XRuo0CbBpw/2udV1t0lsWdf4ggnAMPE/vuS5eW3UY4yontyYS5Iz
il2MJAXKOIO0Rd3VAiwpW6e8CQcPwAAW8NG4b4WYxFYPossuzDnEk++7yQgaN7bSl8Eq3OeRiMJt
YTd0imSVVy9+hfnaLPzhjUYiDXvJFCLchHAmwYwNKkC/5U12/maWbT5snVrypjmz0qvxDeZxa1QP
tnUwU4OfNyIONnQ8K/pAtZl6q3mKOEyA3oEumXpyJ4pMwLDnrLqNKjKV5m7IRM1ZLqi7GzWR2XLf
5iQS8yt5/WLKRWlRT1OxFi2j8xVnFZIq0XFesbkQ5+2XuXrwnNJSO3q7wL9QeibvZq5rnz23Rv6P
C8J2CauhnQwwbHaAp0x5kTZ7evAAA9azP4uQDCCjH775gv6iOAUo3xGOOdFsVieEkOzKmrFivsYI
T5ckN8vqxexxat+kBgg8FBE1Az+tMtRMhEiqsrzmqac62TVhWKRbwwvCBisZGYioojsCKsIpHyuU
Aoi5kwUrzfUF+I6u3Vg3RlRBgwCBPWwG2xbDjUnPO3nMK1SbF5LLnqvQTZffBnoP/Yot5+cPURmo
/jAS9JJuYjPgkXFne+gXmtR3W6RHVeRjTbeGUPbzRgXkJB9lGnruVycyomkzQU4HpO25sfHcMIp1
93PcczULNVcvuLVdDEv1QGTGNHS864Ls7gRya+XfFkhEQcL2bd2+THKEtx66qgR0J0rJMQLxAcPj
CKR/AY+M/KGu0ea+9EYrfeyzhlvFrEZacU5XZskToswmvRlcp8ofNB1F/LC5Yt3QgD8Q0gcBMSCJ
m7QPyqkNRjQTA9NNPWHGeadBSdKtO3atuS+8uviuW0P9yBoruNN2WckXglsWnHxpacal1imFB78z
OJ4/iQSa2W6QrfOAQd+7KjvLvISCfYjh5tTkaY4msJaYYmZj95ODms8DL+8dk97WXzvGJgiput0c
yUdyF/qDjPiqNBntgii+te47j5K6zG5qaRroUX1lIqxR41mkVvjUzyi8oXwayrt17eKBmf2PugwZ
fJRqlHsz04DMZoBLKyLp+fSVoJ8eaiK7A2e4LywWwkzZ5Tc6s4wVRtNdEIsHNEnNzovkM7lValUU
sQNhznqq/PJ7zvd86dW63sSOhY5qaPdTXYVHr+jeCp1fY9b2t7amvDVD495IgF4PLTIc4OLpTUAb
QRt+fSImZ1Mb4+Og9L7S8GjaWMVrXw3eZY/cmsuh33eMKoxJWejGLHLTu/IKVSgLq+97FFFdpK44
Qj75QMAU1R5wLptInRKFc5qoihwRS6zTFMXYdPYXIKZJBBEF4941QU1yPEShlzInWwbJTXiBQIpa
0mEvEN18jkqEeAhCAa2GgdqZ9cipTOizgPm6dbrkjh2M8NByaS44OZUTy2gy+wAChXxG0vIgMuYE
cLTMQ9yCJQvtuTkST3eMdMZQswQtEPZfq9koCUQDNlDXFBI4rUvG+VgXAiBRnPnEvlPuag58aOzd
hqH/NwznR8NCXqNssaqo1l/CtNExgCy+pZiyeIVeY1dZxoWdRA8iSHbs/AAlAuT689joaRX6OZDW
SSUxiOwZ84BJm+G2NgODUGNdXzoUkVFaBFddKG/Nqh9IcOVigjj63PferZnExqprFUA5eeh9AttQ
4V7ZKmThHkFbR04CtXlKmOvblH5TdiONON/QUtm62DmjE9ENkvF+y0ZlpDBYjSp4S3poMiuHLjJT
xX7BV5gLyYJ7C0WyP4JZYu3ZyiG7tZrZIJlMm/Wq0S3g5dGfitfhg5ph0JJHxbPANBQuDUSzcN22
pOsA3LAK7MWFmzwivYfH0Y1UyCsL54NaOZA7MOVH3BqMd6k8mUviBOjSE3jb6qHQnvUakFP0NTCq
ykW51wSUiFMF3QueCCqSYoP03P/iLcgRZ06L1zhsG2uXL4AS1OOp3k7oWroRrHHkyfRA1hskqSYR
VbLtavAnbdVBQoEiAlUxZCIO0w5cCuMzWB9RSnHVLUgVc+zbl3HBrDRMzr9WLlHYJbjMW/rwgm0i
hcjtwre77qzg1ZR1tvWjheVSqzJL95YVle4bPXttXQSaPwOYHUGJIe6Ci8bz+4rBMhiZQXdU6bMR
X9cLZCZYcDNBiYwR2pmhnqWPpjv9INPUAHIANTOZgscT1ouJIhQuXBs3RERikxswrPka/WczyfRV
rqKBiZeNAwEzQWrCkNRYPQwTWfSH8BkkfmtcwTAGwoN1xtt3PfV9y9DrGjl5uw8Xbk+wEHzmD5ZP
mtJr8yKxbVpoP1kUJ+QTjzkUtDFBMAmQu2bpZWKDQljeepVsmQJ2s9i4rZHWl1hwFdERvVej0YRE
JJu0vq/RMB+wa/fjmmQm6wibboHttCm7fhT17zgipr1oE+sLGDCRsSRm2QzKcsRSUmRdfIjKxPnC
gKbfpnmn7V3UG0G7AtRjPiGu29eBTNBkUIqHTpMfzdwckxVqB0rilgJfRoNzaSW1d4rsvLz3R+8Z
/YEJKagH8Ael64AQsrgC4muudeHuW9bFPQqB1GaObVgPTQt7iS0Wq01YYOmBj7QPOLTfqsxRB4cF
9ABuJzkqUYIy5eDOckjrF1JMe/Zqo9kXnaDxJrL+qBsiZsgVdm/Rmc23XYOzqGBsfNZS/hhNEuaq
bFmEa39xKGRdA/Uoh8NFIyuyLpMUILJLd+4KdmyWw7xPlLmNwjx/r32yabcYGIoj8bnF1TySu1g2
4d5DMokbbO5AijaCeIY70rI5YdELDveWMZPXWibGGxOz+IvZYHOPJWmtRw9zX3jweivYjFWGWAal
Flpmtzy39MbXI+P27+yp7cKY1KRlDWNzmvB6QRV3gzWGTDqikxxuWXrImWETknssTxPn3rjpDrPF
2LoHF0hYcwtOEHEslTWdnVPIiHWX2LN+1EKgTEgTYzoAWE3OjET1LrcHGK4UOuV3pwxdE/UqmK8z
Gc36Om2D4amCh+PsqtxlPp85BrrVycNp4Pe1fykaz+I4k/V3VJQmGC/DwwAU9hRp/hiVjEs7FuvJ
mYFiMcYYHwbT6ntuaD/+4dIGo4+eT/bXaHGOEwGPhM6cAmzETlPR7TYylF8QQVDAF5GPowM5C3K9
HG+36Kc3cJZVsgvSmJZt49rjtTsYYHPSyFfNwdUSxuiYRKV3piNym0G5kquRniw2pb7xTrEl8gfB
OGiNSYggiVSMpyLPEpp4fkK+W/JeoSYBO6it/kKWi1KXp4K5OiLXhlgf0pISGXhRZEupCWgPmdxg
7WYSQwlZ6lnUS6PGA2Er9C1rko8jZ9tz3ImuY77+aDVULnKOhDJ9JZcMVawpcM3tjuAFNNzWQXjy
te3L6Y5mU5buGNESFsdRjLx5XWWXS8j6EbFrdNHFXYyvUD2FQJfPrOrW2c9nSWYESTENq+Y+8Gsb
lZkMLx1W8WuJ+29r+8rgDBCpRznUSC7qOUYoaMeX/TJ6bRPhvAOIqJ6la7YXI8PlWyM0031R+o8J
Eo8jRN/0Qsq8eGxIQNvNFdRIbUYt/eeiPIR06qIdaxAqV+YVUItNJq3I6AhQ1IR0xnibym2pFAf9
mauZTh+LUz3ezf3o7mVhctBQmG4aJi9h2xFz2TTbGOXIRjiWVa0UWz6g5Lo/mkUvNI6Q0Ngt3Y6T
j9iJBCDXhTaeDyVWtYJkNsHT86SKE2IVwCpci66UTy7YSGLGqLuTiLu2k9pmE5/bpaqEMIonLSWj
DBhTOLruLqcjeJnVhfcUhdP8g3hDIH/aJGI2N5trCsg2WNe82m2Q9XT/+wx6b8r0ej1qowvOmF40
6VGamCnfLwgQSXyHb6tClUrPEyhbIjdwuNxgnw1GeuN6ZR8AWotSflVXLGCRxAaFuNSKT102kPzX
IEXeMk7RgAiZstUl/NC8c2DVxcppdkNOf35X1K4g8UTaywVJmXkeaKoiUaS0vDB04R2nNidoxkU9
gH9dXzvgQt7ciYiKaZjIdGnbRXPQtSFRU50DoHRKoLNHFBiEvzdkU26x4qLpsEX0jAS2fpFZRIBM
4wimCx30C6T3RyS96lRUZB6vGqQ8D93QIvZyC/Tu65mkux90fpMH0/SwQJEFVSySsXVstz35MMwO
JfFKob2EizK+s5NKvDcmwR5Cs8FxDMioP0dshOtep9U5nu2UJETV74wmRsCTZmgG69oE2akS2I9R
q8sdzxyvU2XlGxvbJJB+FGCG7NpnNrf8iMAZMcE8ko9u1LT4mT5UNjLTIrsPyAy5zESmHnLQp1fo
9Rn2AQPj0/fPHl/LiUyHZS45jRbyzrRrKYAaDgqNmSbfsjZDHENbVLxPnUhfs9xAFRPhFlJ6Gk9M
hKt9UhTl0WwChTspaBIL4TvyGvbiaLjVTeihlIgh8R273pL30ITt/lDZunjWPV86GqlUXAypCZCO
apq0VRZA95xONbTdOVsQx6StkElfxzXoZ4Q7t4lNTbQNU9v9mllR1q3p2Swkt7lqI1Rric4Onp0S
WJjp1nsbKjiaF6lk2IajeR7FMW7j4jUrpvrVNPL5cTQ79JYjrOyG22iJXTAXMO4loQMTnooU6uU5
Jcpolyd+/BxDLa05zKfmfGg4cUIYVcw8Sy+2y5WhDHVpt2bUbfACw80TuQWBfWAEqeUQnZkch891
7j2wfxPlbg5t+W1AuhRjGQpqyZU1ta+pExCyExeU4+FHf0tmPf87J1PrnX2hj4+DYXi3vrD6asNq
2TxChU7oYMWCpn9Ny4WZVD2TM6qq/mT4M2pzBO8PCsHvVuUSVwH528i5Kj87JRlEJtzcMnpdWEGs
ZEZoUSmFvUGvAQakyEgq8ovn3rVzuYtni+6aoT06A+kUj2hbvbZFtqQF/l9ERfwXooaiTRE7dLF0
bqmvI9BXIh66kk7EIiln/89jFO8gf63qFLaBxvM2xM07f82hH3OaT6WWVS+EpITnoq1CxohGklbp
ltqNB6kkWxTBcbXZ77LKwz0XTm22dQg7ffSRQq/Zmfg17knBxRv0M/eQyJN82bH4efLRd5JL78RW
uTiiOD1FUYHEO0hcOztiVjWZjqdDw27NvDjvzGpJx7PmQ9biWELbHfVVeZ0TNMW7QKRjTijmSKs4
Z0E/eDbY/IG2k/AqA3BfXqbGqhyRX9+4WBiwnwZj9YLul8+qgqMAxp5kI4iOSW6THUKbu3wEz93a
PuWvyB4bC8YpFVnl64OOO3YhYAETL3AcapFetjKw6zcC1WjB5GDgaf98tHLoX/Eh2TqhFQSIU2Uk
7BhKboraC8HZ52JIDuaAoJoUmY7wB6C91YshBQ9gy4SP6WdvR+Abyc8GXPR2NzC+TLcuQG34tQKn
JyfSoSZcW0I42U+M7Wh5DU3AB9WlDW9Jt4LH13xPdF6rqiivifjh+6fRZuVndAt5+5Itk0QmMeFc
Ppp4RcZblsso2RMT56SXACq4KGPK9fQyn0YnkesJi1x6ZbH05Bd9l3bPHPxb/VS4kC8wZJtzhU/V
K5cNLQr1vsMgU6/xQPFoeTvzQmETyuwq+HirMCQ690gb0KjXRc5cii29La4SXOCoO3gN49kfkXDR
1xK07ZCVhM56MCrCXxSqKdxWGbGl8DS7gXD5qon2ikwR9gwnvzDcSa8QnDtPqJptqlQ/IR3A2qUo
R/MHnGKDu/rfph0XtNscuSp1KL1VwYx8ZrNL2uraYUpaHv2ylS+/Hx78KvnyYNcycfWRk0PRc7kP
P1GQUJnYgakEV60t6utiXMI3dN7DtgXh16idsLpcr3//nPbfnpS/DWz4fwjNmMq4n8YVHKaZzXB4
QvxhVC9073o8BVwN3xvKu43dzfJE2kWNnLE3iN3IusIwCLfFWo+0u77Nhjwh/a035TaxAXAXo5nv
JlHLr/Xg62EDIJzSuJ5BriEGF0VB4aL9RwcR871XW/EusGrrpEvDwsHoJsDOf//+lpf/l2kMH6UZ
+OAPfd83gSZ+/kxnw64stg98eXQ2ubbJr4jitN60eIZvmsEZLoWHBS3B7fjw+2f++wdrIYEUAvaN
iXZMLv/+F20WqhWrVwUOYaDUHCzTzCW4KYq/x7KigECXmST/8F1aCzro1zfLodUPIKJzRLVMB0Xa
X5+yKVTb9TltpIbsoKvZQSSwkkZwGpN5CVQIA4bgae1dG7KvToXf4K5rRhRUZue3BmSQkoC1OBZ2
9w8vbHneX1+Xb9FOZubHtNC3vU8fBcR8O63Z0MncsscbH+LFTRI3HBcbM+Fs8PvP/ZOUjG8cUQza
OluQ4MPd9OkuIjnBLfHjdOiIcoqrOKtERzZH5PwD8efzm7JsjzmbZ9EkNe2Aj/3XD3vqQc9yT8F9
M1GvcZ5FFLBtyrjv1rQy2Bt+/7Y+X8g8HeQe1xZMSJkDfOYLFZOlUPexiFUfG48akRHspokm0N4P
UxZ95N5LE4qNgc7yzBlr8/sX8IER/eVrZNaJh8azHUSHpvvz3/9yRavBViOeQqYts66757glQWOb
OI6Gx8wU5pozB3gHo40qpgVxm76EMwgmejw1sUqQzEkm70zg1ivNUPEK4wmKnbDw/Gqr7dQl/9BP
FHwKjaR+7Ywh+ppUs34AYBsUNcZsz4dRJAPAbwPZEg3gAgnEZJa2STxDZcQb2WEhx8pGu34ne81G
yyBhOYOiBi6vbXrTDSMBBwhGboztVz+aHHUuOMjaV0wi3Ar/uDuRHpnB+rzJhpEvEXu0VT5SW7Ch
MrlhOlgTAsHwCh06Wp7C5JNHmkQEw2iqZesdQv5b9gY4l7QM5bn2hHcLsYGf1tKTctUMJCevHFY8
az+YctmJsXSyvYNIHvkgyQDUQvNVsq4Rd12NVbjDGeWfcuwuZLZpr7tI/JQYCRGzgfMZw63H3T/V
p05jrSPiOkTn3MRx/DQ3er71jEmzmdoOL0FmIVMptPzMW1RTsaFnpFJnF8QVjPMhltPUfZeZwym6
DOLOuB9JWtbHqezZ7ttO4knjdkosUtt8le9K4fM4QtFJ2tpzXUw4TzhSracm5hSVArhsd/Rp1N4Y
Ez7LkGnOfAjbyNBHnY9s0LAhFPO8j/OIrIEtnDALGuNOCdJj1m0xjuZBW4OZn0dvyF1E1zXt6y5A
LbTtPx6hUw5P0vGNJ5sSzTl28AhG4oHZ3seH4PGmocPy7GS882JnzvjJGgFn3N5opO8v7ZxgeyOv
NaTTPAQ73Jresy1wmNmJyZyDkJv6KtQa8yGpCVBF4BS+hul42SYFswVilKcry3UoILM2mYzTz1Ma
EioyWpA5LXGGfb5x6Gz+sEpEPYTdIMWJ/CU3IcyLOYP1V+H+/v3N+kn7gCCYpYIjVMCyK1FG2b8u
Tuj7UxQ2BfFnwJbGdcRMccmkZZ3yHdwOiGTiq4SUl3/iYn5efC3Xc9hmPZ7f5jjx+TRhD9SHRB8w
74aLhOvGWEigICTGm9+/v2Vx/euOgrKAhpaF/hmgi4ni4tf3R1/V6XWyBIoLw3uKAyv/ThJqUx8w
KUkc8gU+PQJqgS6ew9kqv2huih+/fwl/+4iDwHGxNTDCCdjUPjbjv6yGczDZRpEjojQHf7wpJ47x
tJq8W8vGcbQScvqWRxOfwe+f9fOpgneMOgb5OIIJ1/sbL5EZHJQI2qarAi/YWVjUN6xay7gbgORL
j/jO+od1/2/7HO8T/UQA3VUiaPkbOpB7F2QJY+A5VsE1MIKh2kSj+B5MDUvJ79/d58vHNiV7DDxG
1DrI6j+fmQpEK4Ee8cJGAaUIIsIqNW5LXc3F2++f6L/68mARuhBH0Z9YnyGMMWGb6Bu9GX5Kmb5J
Gaoaq3PGD4IeNIfX+OO3n4KO3z8vd/6nK9c2bQc5lPQdwdnUEZ+v3Lgs3DYkiY/WU3Ztmm17mhzS
EglszYpqazul+w2F/vgDJIj1TRq6JzYcUuRrGwult4Y/1d/sMmls8MWmPKdMEKcNhNvs1sMZ8gjk
JL8IEA9bi480eQKhkLzmyjb1pgx9nzKb7h5bbT/RyFTEMm7sqO8RgfmLZEcF40ly8ZUbewimVyH7
tl4bCTAy2Pf4hLLaLd8GHRr1frbs8Yg2o/Dh7XpsV8AFI/WlxBapNZbe2g9gNxnYafbeR33dcTAw
1hWDtJzBDlSOI3YytpvA1ixDbejP1WkoZ8djnFb0xgHBDat27CQLar8zAKRgM2c1D5qKnxcfzSVD
UFdc5tT6/o3TTzxClIE/vjJ1Gd6lgG4Y4yJJN/NT5+Ii3ra+rlAPdXlOzWu3OY9ZxKXNxhnMNxF2
TWQlvoNYZa54poz54mXdo3jeqdlhISuGhDxV9AH4nJdGUBw18ypjZgt5q1g6bCowr1uZa94IMp1F
7c8hIcDstgcP4+BnLND1WEX/A/yYJP4y7SM2fsK4Ca8FAGxetJLsSlzNDh7SpuqcQ0lcDR1OAtqe
VVwUALbw7x9GvF1f2koNTwttgXOI4crqZJRCnosmgic0xcmSRxn47b5JlpVJo8Y7MK7GNUF+MFvg
lDjaWSPT7ptzm86I06oByf/HngBVhXdnwmZKL342hRJHFe1LFZMVgujU50xQAYuDS/Dx+0yCFou5
wgqD26ZB0O7Rsvwy4p3beL47Vgc94TnbpFlrvBjMZx4cZDZ0jxwznL8ii0nPhWUQc9mTFUbXnGPu
Xk4wSocpGPQuw34HNRJUVXiZFDSgd02u23qLCiTPL9WAz3Gdja5jbSQCHwziQnIx/5S/zKDkbNQc
Oqr2bu7Tsc4mtk7a3xVhJQ33COS4jy83aRRsDtyLZXAm63Tcf9z5/5KE9P8l9GB5ovey4kAUxbr9
j3//84k3r/r1l/+zLTQ93tvuezPdfUdWrv/j3/nL6Hu5/Ob/9B//1/ePR3mAL/Z//u297Aq9PFqk
yl9sUhQ/f1n9lsf/8++uXnP+7v578/ZJO/rxF38aq8QfVKk2TqgASivEG7b4n8Yqy/+DCg5gKNtc
gEmZs0vBsZfIAsf9wwqW3d7kH8yAhsV/Skcd+w9A3LiuqJMg3KIb+Veko5b7USb+csKgtvso3rnv
2PysT+pRxcGJWTsgSfTg/UnFKfiprJQnjLHlqyit7tluBsoPwBYreu5fRUCpE9u6ufbbMLxQg3Le
6N3NawbB/pEWKk3qZJ53Elr6hU4SxfbGXfDFSsp2X2VhEZ+lFxQ3LIfZxVC26scQgeA0MtK7glkb
VxLZy91iq7yywBWQBzR0N0xU9eXodtVTOxvRGoNNsh1kJzf26Blb9ga0YIFtPCYaAQyao+ioqR6r
1aAakCfmWN8yWnPumZLOe2GkyVvpMR71YhyHQhCBN1a5vh2mYT6P2pWHUcf2xRxb87ZsZ0Ju3Ti9
4NB9aUvzBjnqFrHhXWaFIKRsUKzgntd44QR9H/zCAZXEa+Aj2jFL8pPCDiqTwgpOZ+gb+hRee6S2
irEBU/YTiKCaJVPvYOlmC/TgZIvs2o0eh6m8g04GKjuSww2JCPkuB1pFLkI0DGRM9hPxsX7Eq+/0
d3+onL2CYnOwZrRDGYrAlck06s1KYvPe6fIa9o3zUM7F8JKSbLnOI9KWByy0QyyuEupgdrmmuA3z
0r6cS796HOgDki/WuQcPLPdDhHkId0IVdYv4A/gWzqO1xqrypAXm5DWQuRHHbh1cB1383uHjpptc
rnIfMFEWYkxjzAxT1NPhe8fwGbus0LdCwBksMnA9Vdj1m6pyrun+Oxu71Ddeq78YvTGsYuiNwwRj
zxydYwF8ZnTqzSDj7qruxqeocgPAhOY6Srs3T6g7mQq1HdP0koi/6uRPCWoKdCc74eD0KOV81v14
rg30SblE9ti8xXYDRKOL0m2R94+9vWTRt3BJL1ifibYF2M2LaK2GDmHhlhsv9Y8+Xv+nziPx0Yp9
Ys98Pp1VNMyrFmHqGvwNGcV9lSN6aThoFNuBcwyIFqo5BgHk+4xHfGchnYc1G3G7rRn97Bt32Pjk
QDBFCcNTCRd1xN902QQIaxScdJQtGMOZMa+qyPDfrcFwdmXthGxSsceI37K6G5r+i+BpTz5SsJ68
aa9o1awkweDrBDuF1cB5dZhY4NsW+DysYnbgD8HcZYRUE/8UfG8ai5xrv1t7iT5bEoTWKEjwjLQ3
XiKcWRLlox0VcrRF/Xnu0VFtAAdww1GgbwcnPYtKWSfQgguswkR3Y7WgLAtBKrYgcaysrlpMYLej
kelV6tXvrdE8ev1QXiO+uS1sEL+ZrmCP9BhoAGnNW88zXkkgSy9aVyV3NNFwfEzC3DBkwoc+Ktrf
buauiDX116ZDlcSN0LzO2nHPTew7+3QyCTWWxjplaHmtNe+oSuIXoI7mnnHz8NQxAUejUnf3cBwv
aQ7wWcXGBtnqyWuHdVaIH0mujo0Tq0s3opWekkIOa/hat0G94UiCxsd34g1ik/diws7DUEg8yTGv
N13jq3NQG0RLTyOdIOMLgitzV5C5hhEKEudMGCQy1n0BMMmzuJtQwSjvArxOhcNSLL3a5j2Lk1uJ
f/1GoemOA+cSt+RRTfqp9JAeKgCjMC8qcNDqWzF5r15XXy10xSvaATiJsgwhAaGeMZyhk6w09Thg
ryO8w/6pNjhT2KB0V7EHXJS2hkcQNiRE0QfNhYpyZiljNv/A+kJcs0AbWWZudE6V1+671GW5g8iL
capIAAZYjnHSlZXt4BmPqyTOuJ/qalg7djEDufWJLMOjtxvjgNUwCOPN5MbePiewep1iCd2auXib
B8ddZUNoryunGPeRY/vnSTTzOWAYeDd5nv1VASdLNx5CuavezZvrNlQnBv63oU1rYUsprnaRM19m
pAXSA0ZjVlhu/M01Uvdg9UHyJZJquvJQGH0P0lx+H/naTukc3Fp9whHRJwNPcsJ7naqU+bMMz7wR
DoyITzdRHZHMoAYUKdI6NrSD7nNPfdPa8jZOWTMMBzL8VOq5v6vsPHtqJ6SZtjsfY+bYBHrZxa1R
9qhzJtxo7Qrm9xdjhNoJ4Harq/Hr5BWP1PolVsbZgF0ah1d9nb4P2I84bet8XRseCTygEmLu7dp+
rWLVVnjx7PaJkoamYmGFHPSgamHyTDOPuX9R13eQIlxj3Q6Z4e/byXCO9L+MF9FXxQXHj9TfpBRS
D45p+AufoepeYLXbh2CWxQ0ijP4YBGl5YZfEXrZOgkOYiaWNeizqmwsBUmdYW2FjU4yxSfVk7vVM
eLv+rTN9SC1h0YcHK62rJyZC8sGxKHDX+HfRYxKH4AYHihfjte5Ud9cjf7k3GPTe2VXc3nMU8VEO
Fu46cxEEtHlEA9XCDZCYLFoQDZAuSW++7CEmnGJmtXsZzulj6VhPZa24xFDmk8c7ipOaGwDbCC3Z
gN26/E7pVK7qKe5+RPzShD66FY/eNEb9woZghaRQIZyyETdpsS+tABRpW/QQFOW29kGzYerBPPJ/
mTuPJMmRNEtfZQ7QSIEqoCCbWZjBuDnnvoE4C3DOcZ6+SV+sP0TUVGZEd2VKbkaqFiWVEhLlnmaA
6k/e+57v3pEFiTFOv6xq/1ajAzsYhb/u2iHewnx4AB0D9ageLFZE2r5ppl2qYN3liCLtXQvdNQG3
qqMx8lHh46k1kZ65/nQVpYV/dpKuXcOHO5iif2MbBYk846AghFwr35dy8YRk2L1mowt3cJz9Zu2E
TFpJpXqD/aUh1+9IbEK8BEh559q8o/jZPOnij8Uwoh5MgYOAMsK40FOOY2ivsHaxArNpmDcEtDQ3
fSysB5JVqd2CdoS/Q5jRxolN9zoM8uYtqjugtx3XjJ+iVEW/QMQ8ctBDqNjd013M2wBXxbZ1B+vL
shuUffb8kFYdEjU3q3el3pmfalJwlea84QatcVCgirppKnFSxZzeKSSg28iH9lkjb6Jb7nZ2KN5x
Nj+6Rtt5daPyy8KtzX0QM6deFf74kvrRXp+qneS9VFp+Rga8k4v8A0PDuJqlqT9i6Za01ATfnriE
8q8eGM8qm4eaPy4DdHjRANAmjYPPqknebA37CwQVQh9HdUaIm9+q0k5oz2V4LQxdvlR1358gjxYP
gZUaV0PXNnsrnXI6+1Gsl1CeXZW28QcSfX/TN5ImPTGMhyFIyZc08sr5Bojf4FVVlbWTJeUsgWKe
wq0ZogpNrP5qCo56QnBhnu0UQiRuPWuf4aHYxFqYXgcYoo4z5I49WGOHGX4cXOlO32WopKEcQH7R
PBH43WaJpDnAdL/p5sl+UkboXg4zu9BKFVO4YpZWPNC/YnXGVQEpnLZygaWAKCeBGudjjIJEhdLT
4tdhSvaGhhhf+Hcus3X0HRgZR4u3oiVHuYudHtGC4fjE2PfiW2I2zR4D96I9aY8MTowTbhPku5g7
9uRYZ4ea9v8wo+J7qhygjT2FMCnEsnDTNdDLBBlz1UAfnGFxs1pJWZGb6G77VPnnoGsStO/s1lxk
hb441uZIXLw5mwZYwJ4YaWJRNYozOQXN6vtzHhVT+VqPkbYpVbsLorx4Rg9l8nxMEeJxHnzU2HqL
JQHJdwjxLRSebHL/lPGi5St0BaZO5xGiTR5zgEZyGKAxVyzw791am2Z2+TaQBnKcnRUTWmNfNlU7
MDJHt2yWc/c01IgHK8eIsrUJ91oRm9Hp9znxvJIfhKV4NcepIbx00H0+ON15FFiwN2FYVMzlDft+
soJlleJC2GFpke00x7e3QQ6sWZ9M1tdgs4gGXkhufekY63KKqsVnnUz36WA3a8uI8XH0ZYAtikKu
aWt9M6dZdMWsi807YdFvMh55oVG8FN+k1sxvScGopgUIvR2L6r5v4EuuBqjW0P8oNMyWak7GAvOc
XxmXWgijcLLOGXnxK8LRs0u0YvUxzsv0XtIGcDDR1HGBQIEDc7YZ0sCENMYzUIUJEcN9ypKtAd1Q
lrY6I2V8KQ1wp6mD2ZvE1EjtlejnQ5f5HHk5bv+rqYvkfgw7MGolsQDoAilV0O0eBZfzsWqteZdq
me45daGdELyiaxuseds1jn7yufmQrdTGIY/Dag9GQNuEcQV8rwRj+0zGmDrE0Hg9FscuN4hgBAkc
CHDzzIWq1zQtO6Y64skiQjbxaFhv9cp9z3h+V3Iiab0fplXbZsFGaytE7JI+OQsq2qJw1Dl6WnO6
Cp0FDVgMGmMyTUNH7JXNHdEWt0ONOrMBl9Fa4pqG4bVzP0nihvTe7PpucA9RFlHj4p+J9OG2oONb
9cbgHt3QYDvkm9GB5yNZo41un/lFX2ADq3XcFk8a3j2UlnH7hkvmC7jHqc8jcL/of0lb37KPuxgr
yKCxX2bAN8JvhuKN0HQsEmYnaRjchQQeZ08jY/rzCGbebTS5QcEeAEj2L+rUZjfcpullTegCJ1Dq
7OdpxDtIX6wu9BCKa8k/5YkaH4j3whWwRBgUOlEa+kgcwER1OeZ5udKoellcGWcSR3fshfMTiKs1
8X1bwqHVXT1nrPP9Yt5VQr1Ae3SeOQiT/RAlr6aV478utNLhXzoS2qOORmFTykLt+OrBFcpG7Vs/
uR96OkSONibjsdvSK9DQryQV0m3h+9AEBEwIEJ3STneBi+thg57IXgfQ4z0BTXrHX6w2szvekXX9
MYGj8UKtJY05jzsv7kvyTmxFv1PZj0aUuwuHzI/h2ccd3hihr5VAeM3KEHZ6OW4DNy5XvRy1S9vu
3VuJ4AS9q+9cVDRGTtdeREmWXimmNieYHda2mjpra7XmRqnaWYFRLT1m4gWmSIK1J9bGLolpbdVe
upX7EXeORfGD+yxLm82oyZMRVdJLrMr1Jqd66JR2V4OPXctKVVxBzUvbWgPugoDnVfF1VK5L+HNv
9fvKDBz+DbmQhuCSoCfz2KtpvhJj+oqTsl/bRm/v254GlOaFmF/Men0VXUpIrAfyx1d2yf8Hkuqd
okKHIlmXyL50uYmDbBdZwisVi2/JBoUChJ+OyP+NgWvHwSpfY1U5IGQAkcwGwa59569d5ko4AFuD
ihggsNNn7cZxILCTN3wjuvyuEtWhKjmSNOatnoEcHc28KLciMM/ctytf8+8S+a7Jod+Zupq2zVhH
71iJwH83/jHt7Ve76U8t5XolRLobai7jIhF33BXNVQdE/YhHgjEFq8igG8yTjy2MuBX41RYxI2R7
bPu6va5ydzORfZaxdUCkxubfR4VVCyJeyiDPD3grrXXVqn4n9FTd4MSNdqnvT1t3KCcPM8fTAPaA
gOpcZ8EPusPkVMmLeJf4ZEljWL5IqMf3JYtxcHQBmPWseUC5hKo7PqPV+ISMT0gJMFo2s42/m8Zo
PuZN9cwOtb7JGvseFRhO57Sgjh3cdsf2rb8EHCzXs9L2nVk1B1p0DMtQdz2cLsE6xVW2LWKLGGBy
STZdJm9QSdqcpZApad/e2e6hDgW3ja/EIAmhmT0ADexMGcGQetBvsqTkfUIhjQtAH7EHKwV8jWQR
jesZGaV+EBb/oyCi7CSz4CopxcpwA7Y7dcbwL4oCoJ+WfkEEEEkiRvww+sal3gSkUdXdQoNgxOP2
NS29NY3e3GfhR6Sjssen1aq3wIigfYT5XSnHt9ZAeZxlRA8mecZnFCDNjUokyyJmilG39aGyxhrI
CwmljdBupVUdg8ql3YRQCcUj2AcpEz09kVhRCQmqkTvvkelMiNH1F8HFcwWe9EKnsHZ79lD4JdZ4
IU5Dnj91tSCcCmz/1lJ1dBYwiRQh9AMnyqX0LcUUX8BDBzfPdZGRcjABQaLw0DcWQgGOfpTIwh7h
4yOEmoi/7AsazI4XdEUJ+C2kKPtypvDDiApr1SdTthrQh684omaOXme6qipjXzm8nNRT0a5CAAeC
ub1Vfb228O6sCUNob5csBjdKnw0ZV4dZZhkBEGzbanHWtfLGwrqEX8n6hlRnZUb+Linnl3qgnIgg
XUC1N4FUMbBAfRXVO80yn1slsd+5IOdt4gkMmZ7LPvywuRRXncHnZlOSPYuMD75HwAUee41xp78p
xvgkWxKGykX9kKhu3Y4GM4NoXYbgpwLcpPdmkoW70RxPTdA4XBxoqOfJeMOWf8z89iz8V7vnuUJJ
+pVmWBy05Qk0IZGyPCP3hQABHO95e1KdZXu1YyQnHGw3Y8/X5UInIE6Q0inLdj4WxQ1hUFy1SRzQ
ciISQcpiZfeR5R6QEkuOIfo+4q2J0h3biZ5eupPxYIXGN8V6+BySfbKqQmVstdCqz11XaNCYXvWq
f9bYkLlBbHiqrj5xLvfbssHh29ELIkWJMwKYSjdcodV8556FRqLwfhpGvU/y8WWcbfyOLXyRuvqq
TbkR1njJEHqhjH10zfgsY4XYBFbWyspIBIjrIGbPFM5nUUl1D10guNRMk6fFfNK6+K2QvbF3+4su
m7s9NMGPpMjmDVr58TxMzegh5E23zL8pWzCP2v1ZRPpp6LhMxmZaT7A3V3NpXWIzvgjJ9XEhfvPp
EQDgDpJYRmXpLxG7BmcEE96VfrM3JjDu2ldTIPLVV9V4DW5zM4h6J5Nv0/zY6S99Ib2Iu3FO0tyD
JPs1qXzrlCkFJKtKJM8NXr4ESzwEB+LY0/CpiVMNhSKCBmc+I80U97pGhkEOD/Qz7KTlkYKuH21Z
zzeMMw0vRi+4CnXwE3Op5UfKUf888GZFWn5nxz4gawsXqsTRmdpBiZkM5zNkXRRdpzAIOPs7TfMI
EcMMJvxnsBlEx8SEEM9aeDKTOL3g4x+3Wqf2fmfyixZhfl+7IydVaXXPnfasXHJApnFDWWWtdCPr
11YGcWYyRX1nZgzTBkceAzEfEt7EHSXJh6VFGBQWGDZJpl3/mfvFJTphf0t79Omyh5EFcFkyQ05o
hXakBfGJzfEmk1BRIZcjUE9WxNF4ph7OR2tWDqzL1NjOtr7rgMGewlF1m0KU5tNEoYRTcOh5AjOU
TGGDAGnW54sAjNh+9LFf0k6lFNplcyP7WMOhOGISNsnDXI9Wy9XtmF+NStcT0xUI0h+Gza9jl+b4
kvCy04DEBJjdTYHaWxEPYbFqU6zTyUHE+Ke4cRXEush+KRNwwFio7M7qjsEQThczm6Jt2QsEVAmC
KtirExMVxuKS+pfnvbvubGMLf/+u7gAr1XmQvTZtdIp9jdnXcLuohYFSDtzKdfOQUzVF+KFQVFf9
OlO2fRx71haoSxn3R/YHSmwcxJQSE6vZXWxX6lRb3FQMweqTOeUbTLLIqAoGCJXNi+BW5qliMGtw
6wGGWMHktnRuxhzpeK3yQeGDkWQodb1diGX8V16Mc12fEr2fmZsgPcLv5GK6CpoLBqTfWKDXa82v
OHgFlR+IQ9Fcod6zNilkMiyFXJMGHdd+giTuUazd251m7GF0VHtNE7jdS0HdYwpn8BCIteRRFe5F
U/WLpjF2ea9zFXKyEo+0BkJkP9gj9/TQEeVRUE4deju2MoypVkgSm93lF75AWrfiDgo2etU6uxj5
B/wtMFv8OPc6Zvb+rulVQXWHKnetF1m5tSvAqqu50N/MojtrGUmKDkZyFzT1k1QA/nskH7t+rLot
bI34IEfXX/sjP2IS/V3LvfzFl4tmDmgJuQK4rVZZEutPWtronyG1DV4NPw2/cMpFdJNMxJyuw07L
B/kB4kE/I43R32qg9zsL4NIzKIrxEYiwvU4LA9hHUqZHXMwe/u21YhwaGS8S5OMFIyG1izHW3nUc
hFdwBR6yufXP2CfzGygB1nuvLzluLn2Ch7oQNndnhI8ou6D/J3E/X+a4NC/Stk22YkSLEpOUczEN
XfncoSo5Dlrmb5lONVS1aesZuIEvIGXVXjbnb0FVX5sR+4NQZ5bUqErDY0Qo4IKi2wqoGCVfmF7c
UfaVpw4LzosspozEKEzJj2SFxMcuMwVzJt+8msquCJhFAn900aicVCJmxJHUI1aKajPM0AJy1UpE
sCn1cFoE1q5NwSvg7XOeBnOsP3vVdF7mO8UWd+y0GZDDApiOzRX2Nq7FYfYgZItbiN7FQcqyec6l
ms6u0otTEc3+Z43zhCwQPMnCYo5Yk6WDfvBzsBlkm5FteOXcPLQ4OThuFklKFyGo0CLh4+YdjVMx
PsZNor3ZY+vTGVntXmZ6d9OgFvEcOAkeVON0N4J7XFuNiybEb0auMIqLpBmWl6eCkJ5m0H5JCCmo
8SrpX0e4JfY60pKTCDp7PY0qp0KwYV7yARznnNUrI4aWZKW+IFqG8eVtTYe/+Q+TFxldDdPbOe7t
VQbzEaEextQaacvGAOrjoasJOWLM+od08G8JMa7Kr/yurb++2ou38ruU4p/Siu9yid//6V8icf8N
9RgEwf2ZHuPcjV/Ze1cHP6Nu+Ts/FBnWbwq9vKXrC7LWBiWHuuKHIkP9ZhuIvl3+I0mFsHT+5B+S
DKX/hiLKRWlqofd0Sfn9XZLh/maa7BswJLiY4wiH/juSjB+GiT8oMhZ3OIQ3rBS4PHVH6L+k1zJz
CgOjC0xapZahVjdOGyZI9DBFWn9UZeliZhoyFKCZuJnIIl3zxsO/0ZdiUGS4OpMZRKGP9TOqHbmz
2GI8ujJ9V6jlWfQPg8egzFi5QfsWZdZbafuPRW2+zAiaWbfbuJCjb4a07hliDisrTMkhCUtmfDV8
pjY/t7jzj/YU3DIf/zTNJWnILKvDyAJxRdwumB0HGqSUqXbK0U5S1/rv1egOL60gMgPcd3RHAMlE
w7sc9YFuX7RiiT+0mJvnAejSPpMdAp8CI3DZgGfIm3nrBCQshkTVXem+7u59axjPjCBJYOSo8xpy
T21jenBy/xVjT3tMZHIT+gaucciRMFdUX+1iNSXHTqPWZYdprbNOvGIYIvIyHncYSOg5xvToYo5d
ZdSbo/BPTkiv5wcGBtsieycNxdhFLYhWpGcVgAB2mUPDJFEHUr3my2GqXWLkn4uAvJOMetWynLeB
vIhVDwoHC1fYHskgC07M6l/Lht55tGv5XujoTj2/ttXelFl9Qj3T4P0vGCQM9kOup2wJtWy6IOZu
kRWSmRkbMlkLDY7MlM6HzNHOeKnxm+JouxyKSXgt4zSUCNPguTK/Dc2RffrsNnCTQf6TC3SRqqWs
Kha/exQyExobms2yfjQmaTOLmljeVcgRifd8MOIphXg1TbhncIB3xT2xKghe1Dh74DQey7JtiQuY
LhQe5fVQjh3dKrO0umUpzyeNmJL2hmp52kd+gHXYJ+skFP1TOxSOZ8rqrhGVvyJN6KI1GeIW2Hk3
Ou4/Gu9pS07RVi2/Qeykb34JjtwXWODZZMcii9YV8u4ZdIDHhfiuT2ySO7Kp0e4X29LUXygx5hX8
JMaagGo4CU5pm8y09TjjSB5+r3vKnjSfr7Qgf5gda5ssvGKmby3X6FNaaf629a1xS5BGtWl72ayL
cqzXtczlJjO6+n4oGTIYob2qffMzGChji3x4shrTZHuvL/cw6/DUodx36+6lNoJ72lP/TqGV37O8
Z+YXhjtIgRbVvDzKxtnjLwJg65fWoahsyfQxi8Q2KiBUE4aINqUcGyz8wl3BbHgBjWmuBscRECpt
fx/D0iLLoz/qfTfu+9Y44Jl39rSau1Ll8a7n+XrS2/q9tXCgixzwULF8CUFoDFtLq6Zt1Duvehd8
wKp46I1MrkYL/peT6vm64XdaZRQwO9EVmM1h4hB+l16W7shu1eSDLhr7lHTCPfSMuc9jGJTHJpcg
S10LAyNECFrtsOdOjcBq+sBaHb7XcJS6J6zkqXbqdBuZCSEezXBnqPglYt3ezuXsObSdO80AlueH
tHq9AODL2Sh3ZlPYWPXJwHOzKgSqjf6NhL32UtW0pY7EATwzSHDy0tgrUkO3FTMikNEMeAcnMREV
NOqeUQFr8AAZK8wXEAQzp78nxHTKjPbQxJK2RFsWbotwRiYNqPA+utGlcZL5wKlC5bHO38xhHm+r
ID34KHXXGrEdmB5YdLszCpRBMn8NpveaQfIOfw8cC+UTb8M2jCNjwfjYDy4D4YXzzeOHbRRew/zQ
5fZ7T8xX2jM/qSg0VkVcGVvfr57SwUWUMYT7nDySTVbp73PAt0yDWK2bNKZWpKNJa2Y1hdZNMCE1
cGsDfITW5/dZwk33fmR/JXWnk4+A2sEx+otRjp+QgNBvRGjRMIcfiO+2N7bPLv//r0b0jxLR/7v7
KhYdZvNrefNvWLjI5S7/1xDS2y77r//Mf5WSLn/nH1JS9zebgHnDNSQeBSFsFKP/ZPTLhY6P+5MJ
CEUMavz/pyV1fltMtsJ2xaI+xSbze+FiQC/F1YcHxyIEyHHF3ylcAPr+Ivk3+R1QpIJHxTKIseGX
wsUptKRlRoCAxw/m6mTPEZtrNk/C2FsaA5frXtTJsvJs5iC7LSNQ55cppmossyzt4NohJ2Om/hkm
SZUdWvIXY1xRPeQL0v7ALrtB5FNdk1bm83AztdkUDv7zt3FKqSesNBDVlT0boThP+jhr+zbOQI2D
2KqD8D5J/U67IIzLpAJg7V4UZ+TnQb3OI1vs+7gMLNbKRSHsgxzChj1eMZ1IUctvjA4q7yHqGIIh
36V3G7MSIRz8yuzK9pvK8brAHquJQBzCvt5VO7NxWCF8G/wz+o56oHIxxKg/gIDBrlo5QKB3IUGC
1gYaaIPTzvdx/zkcRqbn6mH+YjLftbYSSvO4zznGeG/pwP0N/HNyd+fOAPhOujii/FiDEYj2J7dg
uJBmEGwzawi0bRDYRemR8DwEdJWue0FycXZXIjsh4K9qhjMyTiqMhLEs9RtT39e2ndvbyRqYVk4R
ZkCo59y9kI8tZ5MN8KW3Zoz90jNSR0D4YIMLhsbSoShdmLIYngGMc0EYEfkEmzSoI7Fi8MW8P+g6
8wvF2vTIeGqRzkyZV6Nm48cGAAnHusCrltkmBYMV+OuKJNHPPGMwttN87TZLWcZ4KSqCNz9l8gCD
KmNkhPI+bM35aVGW2RVRv4rR29FUilFj01f1adAjk8GgnP2HNmffhqUxvUCb3d3YmRy3Vq/fO5Wl
ExEfZ+/B4odwozFd95mRfugqF2D74KiOQAZj98pOlCAzahqSlouhUycqtvg1pYKrkUqODPvKbEbx
WQ8jig5UVNUiY7DvOwLMEvY0CpgW1Bw+bgg0AL2KtLjLevYZiJZ7tEvQGhncJgbEvYAn92LWxh7Z
JZHuVEp9heSpVHqnbatAsipUMmH3FTTBtJmrMkTqa7YLPkAk4FcUUWDrVGbt7YjXnBjIyCmeOvDw
i5A6mR/MIa0J34pEpNbokBLyWW0LKU2kSW4CtJ+U2mFf3+f4Dz8dGal2nRhx/zSAcKy8tjSm+64h
PgGUjW9Bm6+qVttPUcvSiI4j+HTdMHyo+ZfHVuiPstj5bOaJeR2m8hs9NqmObNvjm1xDxgN1odFu
SISO7U08mr7Nqs1KWYlNffoy9H3CDDku+CqkVohT1sbA0fNAiz79QrYTfQjhhuwiDOtGgAd+WOzS
ZGcuTDGA7c4bOkjXRSnUOI8gpxb0GA6SWx1yXr/RcfpcpYHt16u+rnP4+lqw4Ef5M7Rp9sgnjjD1
HNimcR+lcXFbdza1qWk38gBA0R/WqjebJ2DjomWG3E37vjBN6kwWQxdRlqpinTYIkzw96xBYmFXS
J2szs/QrR8PDtI3bJOlRCAxld5SVCYGSYVzzWQ7a8EUm5pwe8pab/VqVjIVWs4DKsHFbzrf32Qfw
s26UzF8Dfgfm1lZnzGeNTbi/Hkk7I8GBrf+HE5A4va3FwjVkWWA/tCNeJNoyEhvZ+RQ1i8wezCox
z5PvtViFnkbX6IGxzLHzUedTfu2QP4zbU1UBEzyFtXibdaEPDl9UGj/cN5vVRADbvd32iE1xB4LM
0XwZfpP2mFdg8sri2QqCtjm2Tr9IGI3RP+dBAbCoVAKqZ2mxQ9k0kw84sLUSQg2bxoDq58QD6ekW
9LIHQ2quuwrwF+F0Fj2BYYRKuttQ9XLvj0jXV4EY4+uqpP3j8En9Gx+xR702UVddV20VENjUggrG
9OcGyONn+H+Tbvr+AZuZJMGRr631egPf8qaSZA96ZuWnb5mOeXldD5x7XsXLbbJWcuJ0aw+Dj1NC
L9XoGUHV3FizQLnQ+wXM0TFUXFUmblpKrDLVjqVJu4AXqpk/bD9wHgqJWH/OHBSqNgvRdYOI57XB
O4visLDQD/KB87tDZYMJWRNuf9fgx0ftJk12ibMrmCAZSTndQcZX8W5QWkJjhHSUoZaeQd8hWCZS
7JZy7AJG4WSxl0C8eeRbY4enSOb8RJ3FaZSqmYVbjYJArBm1Fw8FLHlGg84E0XCcWQ220LzDXdkk
+m0w5864AcUKfLCMze4wDbYsPEtO/S1NJeK50Y/B1k91HzyldA9XUG8B8pfsBlgMOk2NOHss5iuz
GcApYfYeuHRJH/kkyWE4RnaM0J6oCsaLYpzITptmzBjUC2wjuHPt5wpCyIuwWmQyivYbbMiwIB0c
QNxPXTqJW0iTI6dEE/G42n1p76FZM7Uukb1Xni6pnLfkeRKzN7gaG0Kd/c6bbpt0vw17Mzb82Fuv
kU9zCc1dZTbnCXcdARTgZa+JhSCLuxYOmbhFgNq2M0N5Q3y6o2251QAAT+BLHri6iuSo+k5y79VM
6KPv4jm3Tki5AMhNnd1wI5fbIqin0BOuIKuDOZP9PDuLXq+0TO3Spb1iK5s5PDUZ8unJszPL+dZ/
lwuG4Mo0kiK71od10XQf/H+QGagvOsQAffp12cFU2aRDKXm/ICUdsxH83topiVNjjK6iO+w1oc8j
zzcC6NZgDSC/6y/9RW8TNC5r+HDi0Fx1Qk/eZzXGl9UoJT07XgNS+Ey+Ra/EDn4jcrOYjlki+l2c
Nk7FRNSqUOY6k8WF7MuYtAU6JwbGgZ88k4w9Rp4mVHVOu6lz4a7PLQmcbFkoNhYfuiK4FvjbIsYt
EgA+O8OWs1rlLXzGbQPYkdyjqQlNtH0RiqqR9BQyPsO4gCbMbgUXf44uCwsToliaxEHdW9Fc0FmF
fP5rAs/YN7hG1G9Iqo7M84iHYdwoIpqQRtZYTVcD4kcktKC/3zttzAU1hu+8NUkQvGLqEdUxUXZj
L2GAeJ4T9hX4f0hz9ti4ISpB+BAxak9iE9kyG5ObMETocpyrTLMPmdlZ/bmeneVVmkTplVwJ8VlM
JrLDLuoVgRNOjVIGe5+4HabJuCU0IHkd7Mxm6lY08U51wGa3ZeakDSlQBU9raquEgkPPYb8DwQ4p
cweSGdUFFatjbg0LCd95jvp8uoKOPswLtEna7/YYgrbgQtGc7m52qY/Q645ofs+EqvThIwVznO58
3c+Hs5xmw4V6qxXFbVOXzbBFqTiIA7wbvyEkUwj/g2DCJNyqsXOce2MCInZWhj+Zt8bkG3JNqugs
r/7QEV3/GIP+n7zLrouIZFuscL/2GOwply9G0QMtxunlz//gRvdjqVkle2qPlQV7lzqJYNja2cef
/xSxtCp/mMEuSxtHCVuHFMRxbf0aboD3Nm+Q7CUei8hFxxel452wW85OSs4Yj5WQ5dkqC7YIk0GJ
qNdD5fl2VN///U75X47mf2qD/3TU/2/YCwv7T4f4l0U9fAVfP/kwv/+VH62wIX4TShe6Q99qMmxZ
Gt4frbD5G6AChzZZSsWfOMbvtkqbv4TXUceHadn/6JJ5rRfHpbJ/I/nOVQz9hc2E3/5bM3z+Tf7w
9FjsqpQrpOHC6AFxJcQvHCAq46YgcX7GnpjobONFeW0VyqbClCU3VZu12XkZif8Ffujnd2P5sUyU
yeSwSX5aVhV0+n98N2aDXAxkC5Znplr+QI0FugyS21/wgL4zA35/N378GJePyuBjBORl/gIEcvNO
q/IwUB6uxO5JNKZ2pyg8rwpcjQgOIyXvjXawg3Wltw4W+aw17zB2UYHj12DvSOMD+yWrlEPwWGO5
S/IAJKNN3cngQ//+CRGMMUF+HkeEZ8B502SV5ZFPXK2eiQvyu4CPBks49IZRvT5SlvU0+HUFCd1M
25BcCtkLxJ96UswrTie0WbYLNhqRVCD8SwKyu08oNlmE/Z+QXG9BELyRgR7f419kasiZi3piaPLh
LiSZtdqwLtYfW9Z47aoVBaIh2yoal8C1IZGr2FJZfyRqI7kz0hi0FHnrccy3rLscc/T82W52ktDe
z6bQrTWqF5TqxFCZ62oaAQdmfYIhW0RpcACREhUbUQ71JXFxYcPUURUpkuE2MNf/kaelykiMsDw9
rczrPInYLWTVUJwSpgFINlqMV4iBoQt5rIKj0fvzU/FnJsf3L97BBMLroSvdIIT55+er1ydCtCLN
8CqjMDadrwkyYevKq0zwzpEe2X/xpH1PrvnlSVuwZopCiMeNidLPPzAk6izBPy+9dC5zIpDiIrXP
dj324UaBWL9qAon/pJ1N7dbtaYJXQc+IYtd2kH3XxIXBNqgI3zJRGk/xs1Jd+E4otB2vdKsbhj27
QRwK6CGiLcNv3PaE1/TgN3t52zdOvXxVaE9zAkUILhwHiGqQMKnSqbsQkfsxBUaTapXLtLUMD3iu
XFDU9jwyPXUxpK3Iftcem56ZPWN8l0QcuuX6mGSEiKyVPeEMLtIgep0RcOY/Jqw/HO7/yzX5v3xV
zPsc8DH8t6X/yv1wJ0H5r2zhZQjTNyEiTQzCo7aVJKDsCZUUf5EH9EtC5/dng+UnK1WIXbDI5C+H
gkjsThEpLJjwGPZ7VkBwQs9Gdh64hUvossTypUGcwDKIgvuCtAAAmWRUbxxiZB4DvDV4a1X9MCuG
KHi9LJZbSteHdJeKtHo2fCYKDPkLfUt0ZLVxTZX/xcMt/+fpybbVFkqwfLXJT1mgc3+oLAIAXdgo
fAP9V4HjFtFgdMpyXNWrbuwR2jTt5F+nEZzCjYr0OadapDPaIMjmPc2gfxIIFjIa9GJfkO5LJlPI
+L1YFrlBGbLiynGrEaKDYPlkBaYzQIHwGSq4Ri1JhByhgbdO0+VYBMFzbf781V2O/p/fpIVjiSqJ
5TWbbfWLy5+NFFC1OlXYFwCJsAXIN4gm8z30a/0vPshfaqflUQCBx3QYJJMAYKAvH/QfPsiEX6Pu
mL96UtO1zgsTrDPo82zyFVXTVLyZJIt84qEpXytsPSfHMgf8CEaeiL+4EP/nPexAqoavIC2uRFf/
5fwoCFCpakMLCIUS1SZopFrNlbacmQ7uWVSN0Ro0eP4XP/X7Bfjzh+0uQ3V+b+btCkjfzx9Ai5sH
ym4bbkC1IBtsM5PwybglBsvwtbpEKD0kiafIDF0jB3PI/KRNB42dKPPMEhfCdSc77b85O6/mtpEu
2v4iVHUDjfRKAqQoK1i2bEt+QTkJOWf8+rvgex9MUpes+eyZqqmxS8gdztl77ZRgboCh4IjIu9o0
bonrgBhv89FA2Ij4Hi6i3PRakQZ3qAnWopCO58PLCf38NkDdJnZC6KCTCI01Nuhxc47Wy+Gxd9KB
XJSWWeu2KQ2CHyKGoQ0w6wTHtWAH52Gh61c2kaaJzQSm76stHSDLStOwOGOJFVCQsd3cSCK/p9XC
Ux3CcJWQ4QLMH6mOd+aWEXXZt25BoRd9MhW1qAKPfuW1PhvmgCgp1jE8YJbpUp084A4vaeACYfN1
lDV/4q5ObmrCjj6w4wt2IlXl/3Q8Wi8OK0TLMtcOyD+v9sS0oOtWTgpJi4MKyRPYS9wT2nYw8WCw
eab+/B8/XClWmwN9GtQgNu7O4yPOSK0s8j0y31BTzucayT0b4fmDxq7u+fKh/qI+jt7b9Vir7ISK
Myl3p+vHXGb4xFiH+HKcxrupi419r1aLZNr33bcKL0rvxZo53SVE6WJRspx2062Rm6i7e/3tytmc
jcecDRQUZn10NRbx08dX3pGsWelNRdYJHszukLn6/DBWCMMac0jv4CDgVkzS5TdF624bm2g0ERA7
/tLhRQRbEN6VTVzviwCHxJUzO0ZUMsBxZjoNNV45ulnmaeAehYwA7rCZ+kjHg3TfpqV8oinCmo+K
EDEgQTpDbq5H5oftiB+ZSqfM8u/kPuNNJhRnsbYBifKNr5uanWzrYYg/iiiunBvbpL+xqTMICR+y
2daa/eVTP5sGpODxwnnRafit+6fjexpMNWYq3F8eQcvWTWXH9Qe+YfGJenj5n6cBjmVxc9hJG5Bh
3ZNjWV1r6WIKNS/T2/aLJpriJlFh/mMOY/ngqC78HlmLdahyeg54Y52fuD3U3eXrfWd8WPeHvEQ8
LtaQJ1/PYiu0oZZFfiAzbgy6UpXPvZVTUUH7h9WS7KHoyspr5fkcT7XrwAv1n9sLLJXv9vgeg+er
U43IZ7zlUWXuuzYXiZcJRZArGQD5F1K8uscwyKAOZ6YGMKat6GD1RCihpKXnpG9Gd7AtLwTOYXhj
Nte7udeZpSoDnUCywNXZ1pVIvgyULavd5Rt2gtb9+24rNsIsu00LiMMp7a+EubSOOLYHDxoWPVU0
LB5W0PTjZkRa3m+XprJHWp02LnZinQKUy4K+ARu03PrVEhiX72yq55hk3FEfrpze2uE+vbkszhie
+KGGQFV7fHNVFYJfqwabKMF0CW7HhsIZDINgfKR/HJPszdv40VQFUfEDeHHMB45Cr7zgRN1PCTVJ
isfEGmzmyCWlg3CqZIM2LEcQ3VLfp0YZaSPhsE31QD503G5H8sf/aJPsmCA1o5y8jrpkvpXsHOgi
uS2ADeqmRf+F6G0k+30fRc+EkGFpYEpvh1dgP1N0j56YTUJsJulDQGYVLbRO/4URKHtzKwG1oWYd
j4Ol0ukE9FVu6LtMuBlEmUpLmXBD03mcpbt8DvRh+kO8XtzeI3tnXzPYGiiXcVgN2nkY19amaoyC
8YY+7EcF9eR1SezhU5vUkbUtoPffEMnJ9nUJwvw1rjTrNyku7R9JOovwhYhae2MvffYD5C2chLkt
mNrs0MD9GTR0tUgkpMK7MbTE0PZ2EE0vYYyMxlJ9n175jN75cmkeO4IPiBKPaZ086DA08OLqlbYm
GbT3cWDA19UKa0OXqDjM1qj/D8MVsyurZKSfzLjCOH6zumpAGDyTMjYEZvO5GWdi8Qj92GGF13dL
oyCckjth7NiCtr9M4LS7SJKZcPnze2fsgDcsWVusIwermuOTYDUDZcNqNI8ygiJcIMfcVAwmOncj
9uTs/p7WHqZsTcQGLUL7y0c/Wy5TflgnWiY4JjdDntxzp1iIjtYx5jYj2rpEri7ZQi6/OjB1Sobz
wdDi8coIzZdx/klbDisc2+A3/3EyXlJ/R5OpceNJkSf1TVcY98ttX9TR5NEJ/cv/oMC8QZowDjeA
pdAw5kI1z0OS5/SMp8CG/l8I7UNKz4p86JIlmkfjZFI+WbLqWYv6NPG6ZRI/yzRLcE5qM1QCcwkY
1BbVMAYA1ycFo8lTd9ooPFg33NxY3wamG3/CKA10RU9cXOF17uBIdjORs5HLIQF7NVEfJn0G2T5L
qHy0+7PJeUSC0dJUw9rSpV3+1GVN8rFN40BguwQAg5xjyuS+asqASMahiva2tiy/TUZPqAfmSE4K
WfE/+8wgbU+mU2R4vaT1Ro0/m0rSaxIdIxlytXuYwcxrTpzWOK4dGHMeBXsIDLa7YBsYxmj8jrAU
/4eRK/EdJVciUEWkJDzWWM5/ijpAxTHNjfOJKNWpJww7AUTWWVX/CQMJ0XCTUdafyhTdK52NNv5O
owo7ypxUIzQEw4rv7YnG78ZKUvAsdhWbj2WLBpMeqQBwFE7wZDdjRgD3Jp/7yaafQag4FleLvCBo
JUrb0r/O7pyyafotTRbtJQYs/RuENNZ1iPPWQzoX1Ys5jOPIhqbs/ohhyiFXrbTFJhDmm0wdjHuu
UvnHOeqsLzgY3I8NwU2fW8K1vhKPBQhOdWt0PcGIoECY+enTjNiA4GNXWvhtlnpa0BTX3JTOeoev
I6PURbkyLptvdHKgbMedtFBMuIvWEntaOM8JgQ80UpJKu1fmGtgkF1ZdHk4esa/yxE1vETQLcZOU
efJIvu0IgjMq5EE5JWYfM11rleE4hv2Py9/w+bgpYYDYrEDWPTjK0eMRxImpbEm3sL15SCKfmdEi
Gq+cH8xIUdpyx9G/fLzzr1cSTGmRNYe6hjn55Hh5VKq41XIm5BylQSKN5SMhC8ZTK2VzZXA8vzSx
brosyjOs5CgLHl9aPmSpWcaEMjdpg6bDydIHZ9TkNmxQd1Ofc69MQeeXRnuB8iOpGvQTWOgfH0/i
qMXS3bpeWbnW1iF877YIgXvkhaXtLt/F85rJ31YGa0adtgUxFSeDIPnAGpiNxPW6oCF1b8pcE4OP
ox3GZJa+HXfqy6LCljyxMR4/sKptn8a0r8Mrl/zODOAY680VNEnYc55MggZ8rUUlg4vkdprdm7ah
Te/rqdZStIm6IfBl1xcEvdQzwKTLt+C9QyuWnlQQsT5wCsd3G/WvzA23CbxoTvNbIOg0fqn9HaZ6
KG6XfAZ5rU3plf3QOzs5RznUD0z6/c7Zfkhr2tEsp4xXatKNcR/RQ1ixAsi78OeZTAZu1ViP+dC7
W+l28ZW5750XmveZa12Fm5DET14wvbQkQZuwtUKkB7+wl49sFBFAkIZojdse88Pr5XvM/oO7eLLF
pzMlqCTovNzO6bJKF3OODKwO0DJYabwjc1X8AJ7Yjpu+ASF7M7hwOjyLTLLCcyF2yB3x4Kb1NJDf
jRFZlRTu0hnV9ayDm1rYcpFcaAnN3TliHcALDWs9iGcEntts1A2EaujYPiK0Sn4W/cA+oaFESiAY
05QXO134ErPaL/0RJSYEkBFHxK50a+tFIACYNjpWYCieIiGlOmGRfJ+zSicADJj1t9LtRoKuGJvg
S0ZdQhO/UqYDqRSLxWBTkfEt4lJGOlJBdytrY4Y71ocZI/OYiJtZkyXYHwJwIz+m3POrQIiU+FDM
xu+Qxxz6Z0FGUhyXD71jjpjv0NeWP+ByTOQP6T1ZaFqbmQ0mwJ7pbQrJnEfO7bRoY0Jn/LIQv/dY
RBFUFTd2AlKsjSXtV1S89py5KayUqAABjtKjC2gk9JH2gxkEr3EFFomwhQlkFaqHdOk2lWgsqIRp
1P0px8H81BgyeWMhCyt6RJ0Vgh4RXQLNM6jenDkOsCsSJIlusjTGz0AGYbpOUzUjgAGrCOAgSvsJ
+AwRKJukymNtmyDjCe8qQoafIAtUvacFfXszUiOkVEGpkO0gjf6MaHS7/ePGsl7pppMARKqt5Us1
Y1QimNq5hWOio/PXjVWnvwQ6PbvaqOpvU1aPvxh5sAHiPW9BFRDqeDDQqhBSqs0oWSUrjQbvRal+
M+r0vEtQAMnGLEuAJ8YcDaRnVK0VehjG+Sl5HDTqjv7PIg8yTFp4pEEY6LtcL9E6Es+Q1r7oQqqt
tB9BwJR6zDUT0TF8H/MsL/atHZP9Gk29/QIOysqIldVc5nyW4ITJKAPzsRSFehqQ4003aLKmn3FI
PBsMajn9Eligf5F2gU2lUpr7xuLMtG+dlPyNfez0dnyTzQT13kKlagD7lE75BhZtailE5MmdqevR
sDWbdaXfFMGQbYBxzq8YTKYPlSmK+B71EOk0JVTwb51TqF9AaPB9JTXBiNvYAtPI+FSSYgq60+x2
s0NiqGcj9YeMUZk4C6d50PzabGbDU0EjuC6UwB20lrJctrUltdU4HYyt1+DhMT03hZfAmWQA0eMo
y7A8LJNxkKJT8YcmoXKOn6YL//uGgyxeSUtilbWv3P3jMR8WYpNlML29uCkoj9Qd0N5tRZ8VhTa5
iYc2LKN9Cg7qynT73iiILooNFnkGaDhPSlMwOkzCpdfSFCsounWRjSh9UNO+7Eo6eybNAhvQx5PI
BxO2Qkmh/vJA/M7SgsQKFFpriZMVxskJ2B2sFA2Xqoc4uEA2VkoM8+h8Yzf6fvlI59MqmzrbIBqK
RQzNwPXP/6lYoxdvEacrx3NzAhU2HU43X8Zj+Fszl2ZvVjAnBsz1Vybz8+tjFSqJbqABJIkdOLm+
sm5LJXrbBk0QLAemhpnSwVQ+IYJKr9zK8ymcQ1ELwraJXZKy5vEFzmQaw8mgYKUvorxPEXaB6qXa
03VG+mjn3FEW3oAUwD5cmU3fuUiDNZKy1qQKG07H8ZETcgBk0ghurTXKB1G27Aci5XxduKFXduZS
8bOO520ilqiEkHnBIpHq3PGxTBI+Ra86F85oFg6v1RwTTDl04UyPOuv+2A3gegBZtrWgWs1Gj2VF
MPqcNwHyzlJpkCurkKSWOVKqBRRRNFf2He/cDGqeuunQQCUN7DQ9wy4JhCLDJPDGNBlR2qfLTZFp
nadceHf/+ZVWho6FF5UN68XTVzpKzA7HvAo8suJGxOFz6qUlYIi6HrWHotNR+TVxZ1x5pc/HDKmo
Y9MhIQ1F0VM/fgKzYWULAFXgUfS7wn3u6NSz0SVL9tOaInrG0coD7V7JKKt34okYKIz3l6/8vZvM
9oceE28DRPH1z//5mGkWEJ1UicATSZ2/FRRTXsU8o3tYkwWfLh/rnYGDRrih2yaEel7uk+ttKPsp
K8UdGJW443crkAnlLYN1spMKxA60V/HV7IL6yqL4neNSXmaswrTE2OGsX8I/11iFpqqnWXe8BvE/
6DuRvAEiwP4MBZZnHI7dPu7i5b9v9piHBHvYtT2O0Gxdq/9z2MkKNKumf8qkCSxzb8+8tqy18KJi
Eu6uqCXeGbO4QoptLFlxUpsnByuErbUVH4qfUFj3Cddy0J4o2/GHcM5+z3OnDoY52mpjAZWM/csP
9p2XyCZOCF85+461gnJ8pXY6RBIBRuSHwOo+F0PbH6jui3sYGe6VQ73zLNmmM88pRZobI+XxoVLH
SdE/odaRy1zKO0NVmh9k5Mr7OYXkws9FavsqaYP//J3oXJ5J9RgFAgrok++kNovMMfF4+bI17Dcb
K9c34TjJQQaDeXP5bp4PzMeHOrlEY6yJONXpmcYhe3vAEYlGeQfx1ZXPYv05xxMAdAmcXtxPquIs
G45vJWXKHuv3nPpJERV3+ADbx4KO151WLIjbEJntLl+XPH92+AkR9wlBgo+pnypGenZaKLjTzHeH
ekDIkuRuDOqHiQaw7KKqhyBuxs+1G7nTzkFk+ZRSNfxGc63ZBzR+AMZqUkt2hIUbhPIa0GOg3gX4
AecsOZgyoH17+Yz1986Y0EXBVt5EmGiejBxseUgId7TIx8BENg6Y0uwLdKyoe6yps9GcJWYg3gZE
cnT+yMryrbdzUrG1Ji+SzeBmRbonU9B+EQh4Oq8rk5GyL3ya7w1uAG1vpG3wGYNY9F3obf00oRWC
/g4nbtwhEhoAvpDA5OW5IuhbVybm6SEmO2tT6R2FhMvXev4NUyJC7Cl5+UiaNE9ecEnaEHuhKPbV
pMc43HPnYXLSH0Gg9OfLR3pn5YGQh0mHniATvHu6vsJTjg5dS4GVUDDejTmggdQYnI8wBsiOcPXl
YylqaElsmR4USOZNasYgqfOomrd2Kgt4quQ2YDy2aeZcPrd3HrhC+oGgF9kWZYKTu7BUOLyqOOaB
k16xb6KVXVqhaG+GBBRlx8ozNpfoymv2V3R48iWSvrJKJFyWf4ghj79EJx7mZKpcyMrDTG6um6X6
fSyypQavME5kORayVoDkUmnsINHr9rOJuP63LvravQ+GFpshuQ6UUDAUKmBneW2/OBIg8D7vrdDd
X75H58sWNlcMHWsRUyBY0U/O1pZh2JfUOFqb6obqZpKbm3rKwBwPQezcwkscsK31JFGowsXwwZz1
5/IpvDNEcgrUFdFi88/fN+yfqZUp3kkdGaLZXKJ818DL/mMazvLt8lHeGSBtFp6IENf9pGGcDJD1
3KIpWILIL8MFFEc2Ss0n0Dz2bJx7GgsHdvuXj3j+aawSNwdDApMHShD3ZMDJZ2iygKxNX/Qz3G49
hnFsLnZ9j0I62GllJD8Ci3KJeKqag0vBrdk4cCBpGad283mMQnHXLYTLx5I+1uVzO3vsOh8rKabM
fuuCVTeOH3ud9AIbrGX6ztJSOupZ+78sxdzg5MNiJ/flVDskCXQqfJs0NQaenlvoVy6fxNn3yUkg
FdYdwbKK+KOTJeQcAhfLy8Hxy6kYkcHlaxxChFin0wJQSOBYwmRI/MsHNd65dIMuIl+mwc6aburx
pXd6OGplnAR+3yoco61SSw0UwirANxhDSvh4YSXGLswC45OeBtEf1JbtLyvKx58jkAuqbYZTv83w
bBjeDQ3KSwxKNoYQngU/9FJUAm3bAid06rLxzR6RyDPeZ42zg402PI2Dap5YxMZIxZN5JEwtR9kM
+jknwSWeCIXLJoOgCQtAiN/i6fyYDSKzt4sYw+UwqMTWt+BWTDLoLSi1BucZfWSlPJi3mR0Y1pX1
yzvPyDWI0iAYinIIyKPjuzUrbQBB0TQ+PjwM42S9P3aWEe6UEh/Yv0U7dtTutRfjbERgIUPtWRr8
C9Dk1MQDKtKc67Ii/EZG7U1J1XjcVJONruTyu3DeVllXTLoFQ1Dwmzns+Or60aqqSi5cnWPI+55J
dUvsRrhXSaMIdChqL8FQeONGDYYCs5+21PXk18sn8d4dZgFMfZ8vgEHwZJRAIoan1VaN30iyI4o4
nn3GgxGzbmv4qaXqGyTF0bVg1LMtBl+eoDVHzYChn/7B8ZWTFNgj2pzAPBctdPMFM0outPhgRZgG
I+wL+7lpfzRFK27/6+WuujIEG3QhSS87nR4jrdZJGpatj/zbhY6XDNu0n2vSsdwkX7yg1ZMtpFtN
XZmXz8Z/Lnh9oRiQ+eWeVgWwLeeQtUnVy4FMPEwgvvaDkYoDzmP5AQRy//PydZ6rJdcDsv7g9lrU
f07VEo3SArKlSB6L3VTMXpPka9BtEuADK6TzZoe4MNagdxsfnFG328zu5od6nOjOx3pDSPjl8zm3
5aznY1EBE9T5oIqt7+E/02ypAbBiTml9bZ7LIvYasPbQheu8B/yY4P/bREuDgqbDReL6JKitemxI
CzqwqhpXs01lCGJoOWS3Tk3ahY9HpR03NrODxZLayrQNI6es9k020s3WtSX6s5AFbN0i9k4eATfO
3zWF1J8lNkkqrgWiY9OEVHM9MtFZDqdlrJa7FvrpKxxPrMtjbA+Dh5uw/ZLq42xvEiU4qayPrceo
z4JnXhvjxTCmtNuYYx19FVpKjkLWLvjUU/JkzO0UivrQlkgM98RKRC84LsyHZSRZyJO0r0iyEUaK
RBe9po8lwwAQXWclmacNNUJ/RMq71+lNFPEG3TBdvySt3fi5cdt4b2dxDdoHHG4JLMeY6wOr43An
gWPkB4PtwZdihM60moAW4wZXAeKgwehqfZ8OvX1DQ1fATTXz+W12m6YGAhAjn7v80Ne15tFalGdu
sQVgAKc2iGbn+JlXId2kEUeoT/bEcINoCcqpSpYbk2r9lXmV2sD5wajwUahn+0lDTJxMrHVVKkI7
9dxP2TN2L4OmitfMKaSkubBq5bRRs3+yRQ3wBk3x9MrqyNA/46PMAEtVmfiVmO00oHfMSiyvy9C8
SZ2IVc8R2jJ/6IOw+5JSULUPzapNvM00Mel3kLHhhGtNUpW4gOzh2e2aUnqNNVsK1/simCi7tPic
ZMSEb6sahdJmmtiWegOKvC9uCw4FK5aanY9NheTdn0zLALeG4AdrvzCw6fQ27p2hb6t+OwgMWEBG
oqwleyBDAKXG3jTvzCZq6hs2vAQDF2n9O4uLBTgICWhiAzF0fJLzLIgWzXSAvyO5npVnusSKl4wE
wrdJgL+jzxmi7qvdtr61ayzuWyOjvAQQT07mNjTz8ntKCC7Kls4q8RHlUW9tzdGybwD2hsMunehE
M+aYIcvaSA7bApUhqFj6raM3Z4hCPDAqhM8Ffc7ktoDjozhcjMUNkL9Q32L8kb9jO6rzFxUOhulN
naAsTDlZHKzB6hH1TGZSbZAqIoZJtUj7zXKm0n1zDsP7IevAe3ZUqviZMlYPEE9LY6tQ4azxpuYc
PM1hDe527FJbwvJ3u1f092qgh2PEf1o9rZ3PUxp00z6ak9ZCyjOCucr6RuGtog9mAlYm3H2bhZzR
rolaUJx92I3ZM692mz42Qzc+QeyQmT8H2Bs8iDgLTcKpUrs2icfBm2WrjfeuDNOvE+AqtUeqQKSO
pVn46MemgCNqEdmyFYGChqATYYZTL7Oom7umlsAvEDNW6zYgMn0bVHPA0pFf5r5xaUXt3SpdWfAy
J/SO2I3mjZ5j4uywYdbNtsxM80ecTu5E5RuUN9JIY3kIsbl/amshXhpEHO1W/c2WGnU3fjG1MiHo
Z2rb51ROmItk2nNSbUCvaYvnbX5A3hL+tHBPwBDrg5wCTDuEv0ObUF5aVcivMNv34IiVJbsSumnW
ZICKQAZvzGRAS901KejqbJxf+rg3ny8PO++MBH+pUas+nyWG1I+HHaNumAn0tvepMI6fRgLdDnNQ
/HYw3D1RQ7imMXpnLbOW8tYmIa0eJtvjw4VmXcxZZACFDPSUpDPbYi83aXVK/SHFwS/0eoffE2gK
irUrfvPz1ZtJscZFFUmUNR2t9dz+mVVnvZsE703uL0URUeiKFthtWXdT1DrKI0i4L1kC++4/31/2
yVShOXWWM6fuc7NmHzIQDOlrTo7urqxMP0VBuXMo93yN6tHcXz7eOxfJ8ViHY7VgOnFPnieEpqkv
QqaRogiXfWURnxRbc+8T8dYRYjFYFPfya9qb9xZQxt94d14glmyn4nwIvo0wiM3ztU7rbJ+13fg2
E2hhYgUcNVLzxiK9nauFig4K8y774thRUd+g+7Je2lQBHrl8F955q9kxUilxVwkum/rjR92K3Cpm
K258W3Ojr/XSovhA/euR8LH4TTld+4rembzXEhI+cZqXtMxOXuu0HQotsYl40OEIfKprBBGIb9w7
FDfxlQd8Xs2lM7e22Wk2sOzGun18bTEQkNHoSUZi+2oA4kRYVfF3vYBlvD+YxKVkdaztui6R9CPC
DMyXREDZmmQ4JnZqgOW05l1t6SNQDdupPGtu8p3QO9PxLj+Fd/Zs5qp8RlUEyY7X8XTPZhEWaPZq
8KO2zb7iowsf8ejNz6qKF3ujjeH4Wq/srEgzzM8uTdCbtA+6azfsvIpA/jsVhFUGTQ/s9GXAwu9a
hQ0xhBpdmu4VcLL8OQ+RJfig40TrATKvP0ey7S1viBMJ2rxK8y+wmOS3kGlzNUnn1cOIYPtXUsXi
FgL2aKP0zyhOQd0cvqGIDj6rQC5XBud3PmYk7OwEkLJTADothJUxqWYWqF+/dCf7Q4+SFXRpPHwQ
VVH5CZr+22VJ8yurw3U7ebIQpTTMboh9tklT6eTb0ULkkXDle98GdurpZtF8LYEMXy25rd/E2XEo
8rOh/78YxOP3GN1EAtphlXaVvTHvkskpXptWDx+cdlTobEEP3YDOIUs9UnW1Wxfod4EMiv/hHtMN
RsfEmOnQTjs+DTdni2s6Ve/XLtIGNQr5oVmixqNCmdzBe/oNIOfaWv98eGJzR3ud0hbVE6p7x8dE
pAHCKuOYcZFkhwy43E9w6WRPs9uLgPwHxocrX+L6E49vNvtahl1sw1QRhXMyaCSZZfW5WJjmpziT
npprtY+iBWwst5QIxMhB8bakOhK9sjNh/k4qkg81lebvWtrLP1dO5/zZY9Bgy82MuLqYTwcGqgg5
aOJh9J0wirCRMUQYYwd5fXQQaLVgAopCDPdJCtwWTgIAYfrGr5dP4tznjtOUpYhgNUB7zT1VtpBU
05Cjao5+L41W+tWCwH+r54X7YXatlEy8RuNEHHzOGlvnpnmqlxmeVjk76skOTX3e6F04BBvRNM0r
bOE68xNZaZM3Ubd4nbUAY7w1pM0hjftsvBkA3KTsdSP9GsbjvI/BGEtbjxDCtTGAo+r4fRooRMTh
UI8+hiPI4eXS3uQOzTnWV8QIxLOcGGKb5JBStfRLMLcwojS0+Bv8UtQ6BTiNiljSg91WObnxovLF
YFQ3l+/3+TAM1pTOMS4fhhV12r6ougmeR94Da2LtTosnwyRflEjbkM1+wikwfRyKXhxy9I8+8SLN
le/83cNTGhS6Tf1OWiffHHWyBI4ipEUrGoDpDonRQACyezu4I+4LsngL63BG45qZ46aAsw2SO8kD
7coi9G+z9eRLZBVKp0+wXDDk6W1YTBDM/N/BZxaqnPu2WJLoLpZ9Lx9Ro2JDCumOkRGoIQ3SgE89
mPo4lKxccuIAi65Ib8gaMkAylCMhJKlygEJkcgHAUs/1FG8Gya5242qF22wnWqz6wQgQIOA+jIwa
33es/SiMhJJ2IWpWpFOhcuS2AYG7W7LIMV3nqaPAQUc8halH5Ts3xN/AVO5NqF64zL2EBOUbfbHb
YFeMIDe2xLwkhyYrEoqzkSBPq0yjpb0dOqv94XRT9bUJBvUptIDBkqej0kPN9qDeEOFV+o6eqWo/
O666sweLHFrq2uKKcO58dYa+Bj+SYOuBSOJ0xTTMHRWsQfGhW3N8VyhigbOy5SXXy2J3+SX/u186
ebyshGmUrKIeJpV1dv1nkzFC1RaDWAVbrl4THSgkW1GvQrIFkyxReuMT7RHlD1ILwSMyC/QZpkfS
nX7JtqnFAQZkGz3zKtKyuHxq70w69AwxZrFspHR9WkZGntjXbat3hPzG2qsJ/tHDlVD/HIf2G6CY
xbt8uHfWqTZNNbVK3ChaA2A5vhNDHYi+K9YaU2jgSSaiLOaFDUZhJ0jWh6zf2aDxjdug6wCuuswH
jTfkZSZ309gOIIKxiBDPMwwoYcvRwppeLQZWsbRph49DMAUfBxTf6sppn78rNstE5kpagdTb1UkZ
znbj0cKvmdJmCOgXJV0/7HrokR+qNgqs/34wDsWgpKPKcFiAHN+ilrklnAG3+VLW9q27zI3v2ORd
h7TVrhzqnbU4kxyL4HUApOxnnSzr3IadG06sxS/NaLhbpKy+aVShd4oo+GrTcdibkWXmjkmT/BQY
sV8QS/4/Wvj/l2VzvqClWI9Yam25s1Ny1j//5+uwA1enM+4uPnDb5RciEvt5ckswHk1U2b6GOndA
/G2W9pW55+8nfvRZGlQ6kdqggsPOjWPi+MARtKMhqKFiNBPOsts+FOKhaZc0vTfzSVQ7cqGqZB9R
jnlNosF4LYYieTZlik0HvLLzhwZv9LFKWcrtzJTGMHM8esxN0lc1DE4gyP1msElpIBOBgVzD3o0x
GUouKQfpTEge5EmTUPFSoU63gt78pbTOeSmbOey9CuXdchvnYvpEnDGJwI7Vky5Xc2Z/LCr3A1RO
8qk2FCfD9NC2dvTlyqd6thxbd0Z43dkvY7KwTvsNmK4mDHKO8oeITWsTuoSGxaJq5IeW5OjAN/K5
uCHfBH7+qKrbBHoggWcIcl4un8jZ68FT4gHRhscQTgLLyceHAjNSehgv/loWJPGTHKlD07Wy9NOx
lzYoU6jYxKjDNbl84PXlP3090IfrOJG5E3wHx6/HXJgBO3dCrSaA4cXtFOgN0xrOGUT9vZl+qSKL
GA5UsZLA42iar1z32aDDdSNxQ5lJ/9Zke398+DTElh6lLRvPLGPCdcwJU2IidyQeZIf/fKUUwPjW
+Rjw+Z1ZdFWIMKogUyF0qEDCfqYXvgmtafQjMu7vZsWuhCQaMmWiINxfPvZfMf7JbUZ2C0YPJhNG
qdMeRxwLNnRhJX3ISRhLMYeUFOfdrL4rA0l0w0T7uPCIwTZvsnjICYkaC4q3AHASsqjhHFBIzoWY
DkMQYp0TM7BvCvx64kdApwdyzjL1WeP0HW8GAddBvyFAIbdlKbyOGJbZd8oRFu3SldUjkWzm97iI
MOqnsg7fqmBIwdNzX9B/NHl77SN75yErhcpErBpcnQLk8UM2R1mRmmVK33X6sboVmpS/J8OOmoc+
Ip2RuGUS43eBaS8/CZlfQDthnB+3rrCnym/q2d7nbaPC1VK23EysT4NtU2RUti4/pHe+wVU6KxCU
u+QInIkFq7gIZmNtFrQRsADoA8vKyHGc6Z7irDXuQyx0BIDCY4+vfIXniyc+e8uEkMP9IchAnBQv
x8kmYq/uCLccC23ZznPsfBmGbn7rZc+4mAKMfXEUxXskQvYDxdyWxKTBSl8VLqgtdt/4ytdyPmty
Rgg1KVhDSOSNPRkYIByXiSN4Yw2aiZ/KYpgPCzOF7tlF4t6wcSxvO1YMHvnp6ZM7LLq3tKzyrjyT
c3kSwlfcLegh1yKjeaoylrhkuRmz8FNEvtCo11z7LRKqofLopAe/KhsKyVaZSPWHojHTm6hDgboR
GA9LImii7iNDGkQIo8Y7vm3oD6srp3i2ujTY20HdNAzMDfZZYV/vrdjJS1v5EsDnA0zfcMtnKz/1
9VJ8ybIq+3n5NX3neCAWbVY0rNJYYJ58TRjwe1Sdg+E7tQJkHqo2+JBoWvpqh0NE1mxBdevKJZ5P
Esh2KVitz8FAcaEff8AjUctROKXKb3oZbNvWjdONyFPwdsaMWSNJiEMIkgDsPp6G5Up7+J3rZdPM
kdfuM1vH9eT+WTnVJLKbTmwqv+qxSnaY4H+07KEzVhYZId0T/F/jyst/PmBhhKeoQMfExoN+toBf
3NFQdWj6E02vWzxJfeGRW6Z9aCzCfXb/+XlS4jRXMuQqe/jrdv3n+tKSpClyLTiY01OXbksNqGAW
3s9x/htBSHVFtn96O21u5lp/YxJ0VpbUye107XCSfVyHu8Q0IE7CgbzFETK3nhwD8zZC1Xbt7Tkd
V/8eEXQdnoR1iodKe/QAC4jjNcnPms+Qbd3hju8gEdTlk4D4gi1dL7et01+TjFJp58f+O+Wuh7Vo
8NOYAeWI4Pz4sINeBPaUhI4PPVN/YBXrVrtsqqcX2SOC21QErf9WItBgV1UlxRkIf/IWtjpO2TYI
3NUMI8VHeB8Y+QarNQRN7TI9FHoSPQHkJU/bKgyz2s7tHH6qI6P4bKEPAMsp0v73CANx3AVluFpI
i//D2XntuK1s6/qJCDCHW1GiOnfb7XxDuO1p5sxievr9Ve8DHIsSRHhjYs11YUyXSFaNGuEPcfez
T1TxtZgwLdqp1mI7O2KniHwkNlRsY/sEQkhFF/JpcasGef3cKTEdiZ1gBGOi3nXphMdC2TiIVAxJ
/CNOABQwPK0HXEzwj6p9bx7p0VdKS+rgdlG6w6MBNfJmsWBguEo3/IwA9KPv36vRsJfZBn8VsPf/
2CV4zxcLybWPCSVuKRWkMz82++q/LG5BraREUYwnwnlKD8iV8+Btq4TmHpyS8uIx+I0PeLWmDzMu
qQu2HGV/66l860OamR66S4qR/qJAQCujZKOFu8mz288hWV91CBsdsVLNmjWxY7wtBcCFkT0qiMCD
gTXGGBJvrkPGTboCNGGntRFi653SLU+o/6SLL1Aqp0owDZyJI1qVDy1/9gF3NpRkPX1QsKcrS5nt
FUmD5yfM3g/LCDghGKp6+M9G9T1FWd3sMEm1s//6oaJ6oeh1wbP1UfUNKzuEs41xbu5hVWLRBlZl
RMUl1eI/FBVauU8nG68sISZvBlIeIiY3F+ZSo0wSooaERYbz1RGqFt2kpZrehLozoo2pgWLbkWVg
BVe0qpSeM9F2RdQeizSfW36ad8xn4zsmIxGmgikjwx2yLor1BS8WA7DHwGwGru9UIlUcecwWU130
0a0hNITcMQhoHWBOw4TWO9Cd34uKq8luhM9uIuOf5I8CqDYSYmL5k4ah9dsFJJL7UChouUGon/ZE
xiF+oIub/UitjJOrFaM9Y2QQJ/ZORyPjVzUjH3rAHMF5aCovfePFwTu2lIS4fD08nrV4EfGja+oy
SYYPwSW0ahUIOcBIR68IIOvjAajNdgeONR6oVpJBrz260CFJPLVv/QeptinmKpqLXxA+ImdvdmPx
kjQJrN8Zvf2bupbQ1Nh1FyRFhhJXveu/9jzWgVmjFpbFFPX+eghtZV2RGCEWCQwANb9qwOgmQEJ/
ijz5OsTmNx5S/bSx5HmgI4yj94QiAj0nCpzTQFe5yBWIusWk2hZowhhVWN1MWaNWhzrtKNLbWLNL
X6fUKw6mUg7g0JRimvel3neW3806nr5oBOefwJqUqI+NvR0+281gH7EAJzy6THalLnzufk7ACBd7
e9IazH+RTOj2LlC0F+wXm/7RmL2FOcZUtfsO8ZPlo6hiI3nWY2OG4WM6oEXjBIpNoUwosKlhhvyJ
Gf0Xicj6agHNSaDjedOM72Ve/1wYRyG7GvV06B23p7GrDjHzG0why6dEmfq3AvsPJaCxQKNfTbX+
E0BwMz+WvOKPdi77FZ6WFd1t2JXOVy77cbizADihScH49bsYBzpoTjomj54JqpHjWJR/2jjGDGNA
xhkF3Agvzw4ra/qGMH2OBcAhBXzYEtPFc3KBO04DuMfnFA/f6kmbRhyyMtHeaq0tYvDwOZIOUePl
n/sFhYzjCIis2WETWmzV8OebzmaMp9KUgkMsdbdON4A14x4xMqmVk0I1WDSkgqqOkThe05nfoq10
xKCs/cccieuV1yBnpXK8/G7j9ndaZuLMbehoAQaqUdVHt2Oy4M7KDBlAnb5f3+FyA69ucin5Cwxa
Tg5RwT19vjaKsjyKVWDcTaswsDGt4UGp7ebp+jLnr9FkLInKLmQ72axbJdYuw6LFzvsoMEAxaAcl
ysJnEA8OXjk52JlhbpLnFpfH4/Vlz48vyxJwmdRL/bB12Yl+jcLsJomDfojKgxot2g0qU8YTjZgO
F9IYt6zrC56BbPl0SOs7rgXEljnkmmPmGM1cRqaBGxPohe5NLFP/ne5b3R68REm9e7eJ4pvCKNHj
axF9+IZmDrRwVUOxw+/xecu/OJ0NoBFXT/GEk5Te31jonWAYFiKPsNejTqn9rte0z5pX6L3fMU/8
lQC4qIKynoA9zUAQEK9KIO7vwgT1X/xxM+Mei2x12KFfPT/THsYo1At1owzc2cLTPKsHKYuSm/1O
gaulgHssyoDcf8HrtgiHCgwjCDauX1WzfSPNjc9C0amYoZaLr3Y2TyiV40Cv7Jkl1gwM1aHvGQNG
mX7IkVfHrnyu61dhzYs4TkiFLQG0e7yQtLnW3urKaWMUjXSypHROMYRlap10exQxtZECqHRIBSI0
W9oMLNsu62K0wutKL59CLZqGvUoYQb+jLJYUB0AQbUcuTO936zEZ2WFSs8CdiPBvn9W8fMxrTxU3
1z/6GbGQa/RdJoKblF4MperpIXIaawo1dcgCvAV1yydiYBTgYkdeRBayJLmV636LHH4g4kq77Rah
4C2fYRKWVy5ysDYOgLijNkn/X1kaM9ziekSMnr5D0SfzqxGazr2HAwytKLVK9tO8uDuvxe0ItanS
b21zekICspz3iM/D1qlEcP353hEhp0GCW5CZAsAaRl7UiafP1xaL4faDlwZGqiMqmEW6QYWhmt0u
tBvAk8PUOCjlDPkN8dLQd9pkW5/xb1nKox7bk+E3gP5/9DkmDw+D0erF0ySvBFBbpPlUZENlPcIJ
zVqfjUeuY8zIGuOlWkCd5HsNpNM4zlTP3hD1j9gj4Fvs1vgO+8WEJjvnWnH+69tceSm81v5t2BiL
bZzr80CCqijqOgRJ2iXuuoeENZrh4PaUYWVTlXfzgrRbGtFBLlXbO9LXizZugPOwzHqS4Q5jAZLE
uq03SBe+oW6yQC/iWEPVSCu7Ry/Pl40Aua7G2bmERVrULEYHaK1XbWnRiEa9lQYD6kmPqdNWKIu2
3fPc6vP++i66sBTTaUMiRpgUQRY93URRmtCes6Y86ABxHhFXBPHe2e4LfRhlg2Jy1hLmsaBdyEYO
PX8G4qvrJtQjSKlukgShGYv6vhR2fBcx/feexmFi7mITUyksevD2bipsqrg8qVE5Uq0ZfuZipzce
d2D+FKYuTmuq1RsvXpZL20YBFG7PTmnju75vWlQIFC26Ne3B+jPonoDApwk0gOjjiC+NZUpia7Ew
2ZkZSPe+anXt57nqDBuSF43Ph7CzN10xzveqzcF5H8qC1mQAePqiG6UCb1v3RYC6/lT6w+gJ7zV0
FOVeyVsqcMUdRmvj475X/KchQoJFwPsyCQQtsgY8YWmoqd04lkGqZBiEdb2lH7u0s+4Loah3UKOt
myKpyh2yYuI/U5F24S0O1b5nlNaNh47bzkLV87EtF12guCuVwz28Pb/BicIrVe+MaCNon2ckEF6R
UCW9c0gN3oWE/2oNxZh/2Mvg5gHfzjmOvYFkVF/u68ZiJOy0xX3vxP1GID0/Ah7iENI8QpP/rCuY
sHazghS3DeBhtDgnZpb1uXRyEGE1o7Drx03eOacfBEIlpCOQYC5Bey1OaMIZRDaoq4Jlqb0DGeUB
B/oA0r5FtlV4T1Wk4pAWGupGQnn2jMyBeTIsFSyN3Got6TDbRK16Gpugnd3P9BdSuvpmZgbzYDQf
rz/i2UZnKaa90u2L7h5x8nSjK+4ETWzS6gAltew/o+jMI82k4o3ZP90ZJ1q28G7riSawLmTlmDPp
qFV4FIanC5qEZLftqjroUf98jcOik1BkCIF114zHwtKk2k7c8+dcGHeMHKX3muJuRLez8QE/wyKF
xkEDoBkF/Ap0VORDjTJB3OKxlii/Um1wfTAXmAVbELzokY3mvVmligGD0M13QgUONWNxvnHkz98+
kz7ODdA/lynCGh42M+xRFwv7PTXX5kfResuel+feank0YhWrIs68cQmfbWm2M0WBVG7gRmRzn75+
DafbIkySLgixbbrJdRqbkGXSYxFNy6PlFfirCLStGdHlG+Ia55sa1SIGqUB96AGAPj5deRCG2S4o
ZQWJLTINhpwu7iqL4poEKA03HvMsMvGYUh+es8OXpq17uhhnVpnhD3eB2xnGT+AF2k3XqdW+MfVx
78HIvJ2gRm8sevEJAXIidQfAhkzvdNF2MBiR442Fu6/r7lUdNn5Te/pNXmf9Rm5zaSluJ49ZCe1F
cLqnS5UZ2o+R7nWBocb2TojhJ9J7w1ezc6KXfw0QdKgd1LeQmSR5W2uiQEPJi3rUSSJjxbmbx6n/
AO/9LU5jtwelR+Pj+nrnGxRskrwEibgGKqWrgAQ/WIHD2QNtUMYcS9cs9p0ldO2dazH63ekTHqkw
01p05GfLfb2++Pl5hMgL8U0l6ZG6dav8Kk47D0dnlxRVy91jzLH/gh59cacQKV6gRP4fluPUa1Bp
JfBrjX2hEMJmSyvyYOkW89FcsF2dGmZXVuRkmDM37eH6452fCtoBfEZAcO8p62rXyIxuiGubx+vg
2djCnu7UUoT7Roh6p3Waco8L7BaUSn6wk0sUYTwKHwkeAQgAteh0qxZkHxOwQ+5NMdtBVEzFbh7x
0s7apvbpxlnUcYxIO7PKMXscoo1nPj8pLM9mYjooVeTWfmq1M3tubXY56CA9e1ZqF00QNtjeY4iy
Ec0vvV5ESyjybGp0oHWnTxq1jj7St8uDcdKGhzKj/grzAj3VuHDfUEsaAVJuCiifjeYB8AEGIP1i
3so8fI3cAoTjLMpi5YEdjdWHSGpmH5eCKQhgKP3WWgz8FBAtZYCBotgjRttiVxee9eZic+QvaJX/
vL7Jzg8wWDaavVI8Dg6BtIb8u/EGnCsqBfKfgVeoFY6/kE+FQUmgmQViVC5m1E5nKBiKYpB7feXz
Ty2bCKhkY1vKFvdW2ztWytKdsQIJ1DrLvgwdHV1Lr8RtkmCee32pM14VgmR8ZEBBzPLf99XpU1o9
Hn0UlA6WU453YyHg88TsaHmRQt03+WAZ7S6thBuMqQFJxAqhOWVa/iUv1S34ylnM4pewBzwpkUJS
s77Rkf9x6sIaHNDiYHEqffrElDv5MHcR/lWFaW1c42ef14PAhvEWSmngBcG4nD54npbGGGF9i0fc
1HwEofGAo675LRuz4gZVgvDFrET7Jhxdubn+ys+fE3wxLRSdeowprSV/2F/FBi8bn6R0UYNGVBbw
NwohEznnZyeLfmalvoWSvbScBoKBlIXwxRE7XS5B7lWv0loLelTkdhWs4yP2HIylRoY8g6iVX9cf
7zwjpZsJgZibADl0MFirOJl4pTrbyqIFKg2YF9Mb02cR2cmxismHd3M+NLvQs6mT06z4NsfF5Heq
iVrf9Z9xxr2QNlAmWAbwG7IAWYfrqFasAl9GNejwGiw/dyhA209qnWrfoIUAQfNGKx73VFy9iRBz
6QY4M831A4PAnjw5N5YvusOhPzShoS07pVFHy8c1pgFwPUO42XVlY/d+iThvge5ziNUUbvVIHUwi
Rfv9+sOc71UaxMAfYADKEdRaLxMNmD63ulELKvDlM6glx/k8A/F6zhQ7vDGUPD0kCGvtc3vaQoXI
TOHvWw9nEVjn5NiMA8CmrHmHPYgBgVvV4mcjJs1R5dp3aT1UG2CJ9Y0jV5HicXwxUEhnHwvjJ91s
Y3XB6l1ffqVO8qOc7PypTzzlkWYzw9q43dL+Obtw/ndRpp1woeDqrvXrR9eEgjCYix+RxzfMIUDl
VqHb7Ccz0j9pLYppeQ0D0gcUlrxWPVjlxZvLJ7Os2mObDM1GYLj4EkieyLy5c1GJOj2p5mRnMR4i
KjiJkjjrvPvh8r5mcBIushLFYBwbQCwbJ+W9f7j6xEzpkHknW6WWfZdy+CsgWUXYVmXYL76Cr+Qu
NArvqLSZ9wnb9uh32gDZSGvEDbpBnY4wfUsGgE10m+vUl4gOzU9AvprAC0EOm05Z3KCbCDKr6PNv
U4SBRpS78cb9eOY7xZcDLccJJyxzPa/dwtKqm1B5B6/Xmr3zYBsMwyPU+dBKUyJIJnbrwL/IPRVZ
hngMWjOz99i5OgdHT5VPgCdJaPp0q9F4RkeQv0piCkHQEXYIgKffT1MqmkaRLmGC/fhDz7sBD5Z5
8L6MS+XeVUmoqHukV7VoHyuCVqKJsouyK2pV3E70PRmpUKhjt6Qq6rOCwOCX2k6MF1qDybArLeAe
wfWosk4z5O/laFPlUT6Tu68C9QDUp+yHbAZGl3QvKH4ndwJ3lL2w7a3k9exSeF8LRhZKAJKMsHYK
G3ObLC0HGoLuXv9JV5zyk6IAvoryQbw1kWrugGalbO86OcyK0wWLsLcEcdc3ofwNFJoSpiRTjDVx
xo46AleP+m5lLL8VLWHg1+KN7Ldgf79bZaZubVPZg1gdLJlV0fqSdxCcgNMN0VI5Q3kmdhqLYLzf
zbGv0Fa4Ye6JUxc2RZgnVJlzy5HTjwWA2102TXOzq41w/HD9W194dqlzJklxgO3OsoDBQ2qyiprF
Lxi88MT9so9Ss7xT1W5G1HIxNkqId5LZ+tlRKycV0OBCMAc9fXYFEbGQ9Ra/R+ToVh/BVD9Z1dQx
74cIKnZuF4IyzJWOBF+UIrX9COj6T2FBI9yZuBohd2WkLUIjoTK/DamCHkopYsRFHWNRjhPhRjki
CNL+wADb/BDlU8Gmier+1rJ7a9wIzZdeH7hBNi+NTGLzKomK5s6zUAKaQVaUyq4b7expdp1uN4KB
95csNP9xRM5WBWnAhBwuIxnUOkdsBFY8KJTPfuNkP4U3qgGulhZAiKZAfC8nSOTNcnt9i5yFA/ov
pKM2U0uyb7SCTr9Ys0TgwpDpwUvQdO+HpYAB6GYRijL6lhPr2U0nl5JNYYupDPXeKgVuomVcQsVl
Kb1THvDtGJEjL2eIa5aNyFplH5aq6zfe6cXno5iS6ovSu0z++V/XXIh5tGlkXrkHyNL8ZDQd77tW
RR5XSp1ff5VnSRPPh1CeRJuCceczni7Vpmz/CXWsvVPZ1bcUnVnfTgDFbd3cF9cB8o8uNGeb8cXp
OjXOPojnwt0swnC5oxlC38Xjxe6zJQk/GWFW+qig1D/soRieY20GuYbztF/aBfooYe9Yv/pmMIMM
ZZaNN3B2YDBhhw8Fkpn+AVf1Kpdp9WbUQ3Tl6R4a3itF33SA6jJD9ZyRWkPpaKMdf+HjAiR2bQyB
TOaKa17PgPmSnVQAiZrKcVAE0sCh4cHjR4u39XEvPRqb9v3xOKLrqJ4l6QxoinOCHzdg9BTMZhfF
td9XXX6sZ03ZeJWXHo36XIp/QGUH3H76kfVQzXIL3sJeMJZ8jQtc60qnbu6F4241ftctLq4GC5EV
ngmMPTPgVVPdZUCvmkio7KEhIYY6IhyP6vhkvHFYjIcOF5YnVKwGJWgUKz2oWd/vrx+cdaEjfwCP
SchjdAi4bxUYql4NnbDEFt12mukRXIfyXLZFcyNNO5+WeUruRmTdYsaBUxFcX/o8fZNrkwLLNhTH
aS0cRC1b9ZoNZ3VM+6o62KZIhyN8DcyyybzDm0al9rqjE8FgN0bnyTmGZjFiswz81vyTLWUTOBqq
+4/Nkpufm5nW7K5blPhHhOQiOqZQbjZupQth9OQXrz5XVJRK1FLb7zGV6V4dex5u4ZalsF5NAINI
TL8OJqn59fd0aVEGTRw0SgY2pTwef4VR28Hvilq42g9emPyZ2xbtLS1Db6foxmfwPCKIQCwcri96
Rk+RG4NtyViZoApNZhVPUHOgFagU1T5uNC/+nngIsvpq14fpvVWiCQoWFTDXvm4H8zaPu+xHt1h9
coDkPk0vI3r5CEv2DR5+xlyCM3chh71e/4mXti7vg1SH6p9TuvoYVZ6CaovJb4axcAKc+6aDO6A3
qDH+/jMIoPFqYxaBW+dbNryXAhLACKniKKWIrNUtoKWJauZzXuMMZvToF6qozPAhrC8unXC8YJuf
//yk0kCd7++irHKGE2kw8spjwND7Lmv0feeaKf6BVehjv6keiin+XalG+g01xi2HgAsPykQDlR/a
EFJnZBUJ0dhJUotm7L6I8NjTzL64FXkm9rqimMdIM7eE0y9crzY3uUwX4OPwz+lWHx2zCasw4sWS
8OmBcK0yvkVvZVM7RX6hk2QZwiTpOQU4IyqApauFauRhQndkKhsaEum6zKl9HETYPYxtN6JbMynH
RqkzP4wZqO7GUvSP9iTg/pdRYe/oVMS7UdPTD9e/84WTDiBCloj8H1t6Vb6ks4ekntCQNQT8/yT0
PvMVoLE3ZRt2H8H5Gg9tWn2+vualV042AINLjlm47lavfMlyvcQLBU/brtznUW4/OkrcbPTTzjYS
IG4qUYQKZEChAj5dJa1NbSyQKvVFlKZPmrZP0YpKJSRZHzSxERguLIb8DNp+4CH5xO8d+L8CZpLS
FlSY7PBZy8QHFo69bFhBRZ2EeieAJ23coZfWIwJJuX88GeiqnT6cU+udrg6O61cYtYMjHbwjc1H7
UXXLxm+ScRPxeLZ7AVZJZh4bGCw+eKfTBRcGFI4+6SyoK9B5lDx2fgE0maJDh5ksVsRjW8V7a6lR
b9Yj5MFiWBi6r8Ez8A70o+kvVXprHBSMaYEAE8sCKxFxGeDqGv+ZgHR6eJFFzaExELXe1UmdPYxJ
Ug9H3FE7b6dETr2lsnG293kmCiFEQcBca+Z6OmAgwl+WdeH6rqVAftOB7CPXA9PwUM61ftSQtQwM
a1Nb7yzXY1mSHzoUjJwIkKsIlxvCdhUBhkObjQ4E5GRjadaXBnAKffQ2Cr6zsyYXw3bLIv8AL7wO
b8WsIiBusZgpnctu3NTBw6Irp2hLWfvSQsiB0GDEUox7fHV51wrFe6MUnj+U4FzN3h4/VpVVfLke
Oi7teyY50hyaOMprPN2Go10Zaj7PAIl1p/+ojfiwVSKv/AVBtdu+Qfvq+noXvhVkSRh+dI+JVet6
uY3FAPusgNNVZvQbRdlVDz3Sx9qu0qv27fpiF/Yj8YN3974nvbWOxwgDKEmx6UJPUuseNWP+sxhj
ujPrTNx6ZV485GzZjfTywguVSuj4ggLroZBbxeIZgTSKG8vzK3eAMDdhGJ8BdvUVnDrflkHfghaf
N+SZd4JYYP7LuEOyQk+/4GRlGHLQ9PUXFKQgxRQFthcU540oSPAyJPCjHMeWvmUgMLVOAzN38Y72
2A43SCFuiaJffHySOflzCNxrFAwCRmEl9DiUsA1xLIYK0pxs7Bax841cPgmuf+Gz/JGHlzkcjR+K
DxpNpw/v4PiRLzFRVClDS78jz3aeMm8cHlLkNN4Wc1Fvms5wcSnRhLGx9qXdBcHSxFxWpjvr3NVE
MKUfHDD4aYhFsoX+8kOTwMIri7Z7FUU6fsRIeNoidL+P4E7SHh4Zxig7DBA1k/ZVtOuYIOCMlod+
2UbWfI8kTSa+Qx1CYFtUytRVPtzZGZ0A18s/uB2wc38ctP6XsnQ473am4kyQCqFoHl0H4S1fn0L3
YxjqY+snVD/lMYkZb++8PuobHxMWr9jzbuH4NeEU629Locaf0qEvaa8DIRl8c7CR2zVRBTrUdoUS
MIAOr7zPlKnNd+kCsTDodbdLPiB6NtyUiVqNu7Yris92aKH+PRtumG8Mxi6eCVJsqeJHTcFtdLot
ZjVMuiqdUK1qZxvNDNQa/9hhVdw1QHn3nb4UP9C3QdNLePWttqTdLq298TVXGM3s8miut8xCLhwL
MAPwtUkvUBQ5w/oId05FN+l+Epbi69KMtrwS0+E+RdhYSixH0UZv56wrQXfr/4GYSUVhNp++gqas
m2r0Ut3vp870xWJPPoBx7TgXQC13g9LTZU7rBo4mSUhLfy+BV3v9cF54aEoOsmCyc6yf10bpGdLS
7RA1ul/wVm5qI5pZsstV74AktXgSxQyt5vqS59cL0HjMWDh2TCeBRpw+dYX/CsPl2vCrtFoeRrMp
dvhf5HBGxVbn9/zpAMbTamYRvN7O3BD0WBdUNgw683SkrlLLOXBE+pa6aXLQtfRfBbAIqNDviXWY
fprkqKswbyujaiT8zwc2irrCNMTH2s2rL7NGw/vfX6LMTf8XHIs34elLnAe9jara1n1MdLxsN1WJ
eBOitJ2AMRUkxuurnW9UikSETRgAcl0w0V6t5swJdUVskDRmdNCrNH+zhYeFQ5Zq6nFJYq/b95kC
R1jL6upNz0dl69I6T7UkPxHFdAYI2H+u6yevNR0RmSNw37pV75d8MV7ZNGLjQS9tGGkGCOwYAoel
yz//q6QZLdxM6xzSUTpV6FLZc2jsMwP+cknX6fPiEXSvv9kzmJLcM1JQwZBzSjgwqxXVtkEvKylg
D9WeWwXapItDLzosqRB/fwG+AGU0t7PCb4qh+Roy6KDsKMPvUd7oL9d/y6WDCUMakRRmdZRzq+3b
zf3QTCOk096OsWKsivgm6W31KC0XNt7zhaU0NJtoCEAC5YWvSrlpNgzFgZLih6mWP5up+0olHj50
0fTp+jO9+4+cXsXUObL3Sd0IzXQt/oGbG+ZKaWv6ztSWH2m11Z9C8p+ajGBOkC8CCv0COMGcD1kT
ddNuSloHe/IO2tIutjssmmKnFIdINJW9s2y4fb7WwNL/9/MsjVXJEmmI6wwXTzeeqytqlw+g2Rms
NviRA1EI0J4oRpQj9Gq/8VLk3bp+Kew5phh0wyX08nS11EITpe+E4Rc4khjoQNSaWDB40pb4o5vN
JpyJNGq/T7nHDAANn/G/wmUguZj8d75qjlW0dQzkB1//IjYCUn5A3mkZrX4R86tWLdpUxTEvzg8I
KBi/BSYbAdZIyq8e7mUHwaLAFgI0RILXRakG89J3Gy9GXj2rXwGgn9BNug7kYS3bEpeL1KCM8OUY
B4iIE2XkLfJEabOLPCWJSTuG/DtT2WJjgndpl8pMCNQeAFGoq6tMIEHZUwmdQvXDMh/vVLNP7/NU
bT9bfTTf0QXFS6uYKj9uFlLAXIn0H4OqVjf5lAzHsu3yV5A+1Y+xUvM7q7LS/67vlwuxF118dift
DsrCNYDRNRFALapM9e0aEykDGXI0SFo73tB3PcdSSNVPUCrUuhAwOXmn23J2w6qZI5zF6ka3UfEb
QUq0PayOXTTVDfx5c/pUU7npUl9CfU4XKH1IwEYbqemFS4CBFAQvqUUq+8GnP2O0zcFxklYlGSvi
T3qWNF9NPUm+INZg30/gVTc2/6Vdx32D8BPXDtfs6nbVpJ9y7WI9YkGWfi5dJzqIMS/udG+sb3uj
BbfFnPP2+je9uOVgsHHowGqiHCR/1d9XHU9TL1RMvs2V91POwe7qMZ8/AcUuj6W75AlSBWH4x7bn
9lvBXMAE1C/NW6jP1Sczmux510dqAUrA7T+MRYXB0vWfeOk7gGCDI8LsHoyC3JZ//cJqYdzE3YHJ
kaJGgZhr7wWGHJp7CEw0HxxzaTf2+aUF2XxMvkCIExtXJUmSeWLEyVTzB72K8JNt5uRDBmPPQLLS
ThpfHwY0aK4/5KWzBQJRUkVs6o734d1fD6l0jlqbzaz56mwur1jNfcEzc/x+fZEL1y0p8P9fZBVe
sjJ264m5lz+3UKj2ENoWtPS8qCxQxuyn/8trBCCL1RuTVrqNp98tXFpu/RJzKpRnjeJAESjGA/t/
RpOwYbzWxVu6++ctBtnHgbYGewCu1ppMpCymppR1Qjac6MVtLfBUnLLOCgRePLeYG/2m5VHfleC7
b/79xcLXgL5EgwNMhHzxf309r0+XzOkQagERDAHUwAm1z9rhCQJdt7FRLj4j54BrSZpJrnU2U0AS
ik3k9zsvmtrvWqGF48OUYijNYLk00MFCRiqIDAypfF2bon91kyZRJV+AvQDEDJj3uguZVkk+xi7F
qo7aVRDN6L+06lK+NMg6HK6/1fOhKGvBSMHCDVkvfNBXEbFmVlZh0aT7i21P0709pOP0jGLbGPmo
wPCS8SgHzFyqWas8ZpOJ9nnblRSx+awrIPwN5S00Z60/On0svsRqa27pLV4KFQgCM7Flnk7lvgoV
gJgSzJNDPJ4i6GS1luAVssTdA4ZFv6G7LRsJwqUrQlK7kBdRZX60OlK9AHJiTbSwEL2G51gYXwZc
3G5CkedHd2ycPRTwfmNvXypN6BEy9uBDUGd6q2csHSsxBo3QVC6tKL+62RTfma3XTAeAqTW4zxTl
9HlYFLETSakYd2OXjeVOiYEp7qiU4+r/sC8oRAFZUtFT/a7ZXwAPtIrdp/qxMlXKUY0srQ+ANzfZ
NwDNjhe0jdPlh742lvEYRwkEOLL6lNcz5Oa3VCv0gdocfPROnfD4AfauRVub90JAJw5wi+DPAt1n
zVvtdaWgWu5U2ngNbhFJqGOM7c7B9SMiA8sqU+VvR2IUVQPc3dfOtoxVxYCNO0aeFBO3U7VYXwoh
Pqhpoxz/dSUCKztATv+xgFrfwp4Xtm0f1Ta6AWNxTCIXCSIa5T/TZihfry91vstZipkUn1GuuL4L
YwAMRmd0tl84XPhuoqgBmwkrBgX6waxoYzBZ87TxJi8uCjJQzvkA0K1VFJrFdCBJ4jLHtdTTwLBp
xNMDcAMPBeuHpDCnW69Rt2RJz+MHiQt9DJBk3JKEuNOLI8eextAbB2+7BP4pdzBiUJNqHVEaK45O
hSPe9Vd7IbeGiMqkXwIENTnZOV0QTZxRZPR3/Hael89xUTNkB+yVv8I37g4giMNHDWW/Q9rqxmM4
OfOnrpq3rssz7orEDtIPl5Y8sgm4rnNivCNHtOhsMqxaczIUfKQeTpROA6IEMLubnab3xl0knOlH
X8X6c75IzSArhEe001O7+aNWtvvDKtO6f7SKsfmKcgKCmrE1zdWuG5Tpd9O4jRd4ueneJabVGndQ
TJTP19+mfFmnp4/HoGPK6wQ0ezaJ1uLZ7A0UfXxHa0b1aBda4uL/p1f05GP89kB6T1MgCGHZIRNG
UvkVPQrz9vqvOI80tAuYPdLaQBgZ0ZbTT9rqdqeGBhxBPW0hTlpp8qFD7mMj7ziPNLIehtMuwXO0
J1arLFhM1srimr46jVr1sRnqXNmb0ry5XiijNy6di6vRBaPqkqow1mqb4l4qssj2TN/Dq7S9Y3I0
po+Ljg6b79gdeoTXX+Gl5WhCIXaAXKuUszp9hSiNSVIXziFLn7g/bDctDyKMk2+VvukhceFrodwt
XZihahNHVy2vHic5aWjhUES38S8NgbAvdZRs5AkXwoqUByfpZmMwZ1+FFcDHLqhKFlnUWjFwX6iy
gKZeDMFnahf7tkBN4sf1V3gpspysKRPXv3NgHSCIO5QOjhxwqEA1xAfEiaagh2z/kc5m9LrMmpvi
ODlOx3SK1fuhm8av13/FhQ958iNW+8YK28UcZk7kjCjlIcNlFmv1ukW2L9qSYr+0FIL3zE+BM1CZ
rpYCO9gV9BRdH/5Kq6M8s4R3ytIQoJRp2eoNyL9sFWnAPwO/I+ORNeLq5dYMDWsvr8FNKENuHOs4
N15Mq1uMo6cVTbb3Eh0FWbvPlvFGt0cItcBqw+KfRzZ05jRgyNTF4CnM1bZSw8hsmUuzd7PO/g3R
s/hJ0T4Nu9TQx62K+NIe5oBQfoPZpS+yWmxgbF9CpWCxHOHBYTHKJ20k640ztfN1dxYbfNlL3xOH
PdaiLOVaWr1iM0qSdNBSB2iKo2h7VA3ccaclahICARyqn9c36nsTa/1FHaaMNLioV0GPnB4XxNIA
5wuOKOU6/zbHUfR+0ycCjFae66/JkszmjniF1Q5smvI4tAatlxIAZt4P8QclHIf99d906Q3g+Ege
CXEBnpf8In+d4AUVtihG5xcSjyk+F1E7+DXDdGjZlna8vtSlKIgcEa+a3Wx6a7qUizh/ktMD9ZN0
bH+kdNXvahTU4o24Ll/i6iXT9pfjVapIcLWrlxw6M76VJciY2LLw3MYyWf2Noi9ilr1iGLtWKdQf
KX7fG3flhdMKAA/YAiWa7KmtrhOzMuaCNMD1x9p0S0Qj4iaIySvNADe8JdrNs42LjK7W0ae+nXJM
vMfe0TZ+xKUki3DhwdiDiy2J2Kefs1mmSiC75fl1mDqIcw+KtuxbB9jwrhaL8jFWiiLxJ9v5H87O
a0duIwvDT0SAmaxbkt09SaNkW5ZvCHtlMefMp9+v5krNJpoYY9fYBQSruooVTvhDhG0zyJQImXtr
nQIr6ZPf1Gld/13yvPoOxpYFHGwNL2hzcJzIw5HX6HxX7SCYOUtaPypNPAFbMWrseNMWiOf7j6ZF
wColeKQV5rYroiSJ0Y2NVP6ZDRHQ/sfrIVfXH3baaAfF59szgHcIIwHZoMVJPHW9aN1kzNUY9nFA
Z6B/cRJUaJBuzXlK4vJgc95ecAzlcrNBlncgKG42p9Y7Wb1ELcjBcWgumS3Fml2jvGQL7sUgNY5A
MLdnjiqqDLaplgIL3QJwFHIq/JFSxS8Fao0RZvWeO6RHIKfbBZRem9LAljQRGQ/5K365RJo1KfOu
hySioOpKqTjjxadE9WrUvXj3tmAoqgDw8GUKtQWoiXl0sUGbaYxWIFraehgAsUiFEteozvfvq91Z
yYFYPrAaW3h+OBoYiIsFmlNoh+e8qBofsTz1pNdIm90f6nZboGj3lvfCeqIPYlwvYDpAq0zjTPF1
PUdRLxXWckqUcAGx5HwsVPPn/eFuZLFJO1WAwgSL1NehFm2uCRUhVdTLgPmtGdeJR1sFpeQ+xI8V
DwEEKtF4V3vZFoyh/0Jea8Xg9b2lfncRgsbdxDGW3hNdazWQn9Jhep3wvNYv6KDhhuOtVYPlzMFP
vu0S0gUg8aIxL3uF2wJ9SCA50BBR/Dms7K92O89fsyqZvWbAkJCfNgaRcKoHOzWedMRYP0QJgsn3
f8PtFS8pAmgQ8X6Rxm4RZfFiTSbVJVRPJxtjykoi1ONGP6dtUVEGq/VHh2v3hMxv+pJ3kKnuD7/T
tmF8SkvMn/gIZPL1LnFizOyBgSLSn7kSAgY7x0+Rxf+hGwqWD2hGd14RpdX3eNHaL7G5JmfKuuMP
PAVaUO7GcLHQpD1X+TiGp1RgpHf/B96+vPw+wDYoyJE33nQy30pyqeoo9PCEezKzMCMv0GLMgeLh
gtjEEmhd0R4MKkO06+ee3pmGJDGfhSO07djlSddiFo5EO1mW9S2sq4r3qR0DvXb6YFHt9XFIksVP
lTE+ANzv3Q9SuwJ1RRpVhKzXn6OBDAxeM0cuVtNQNkh1JxBF6D4ZVnlUPNkZSjamCVTR3ZK773oo
JdaTcjFZWUjOxGrOlAHVmqtpDqaqLY722c5RYzAiNFiYeNqIzT7DoTnhHx6NSHcW93tSV31Am3II
1GFR01Ou59FPVHNEeJ5MtKlghFvCi+fySLJpb9ZSiBA2A7Pntr+etdDWDGczeKbY0CWRL7RZww0y
Dp3nzrWKy/3NuzcYm5dWEiI2ZOmbwarO0cJhKKJA5IODlZ+KT4434q8KGg9h6yPUw95w8irjLEt8
6ralMla62lQtbI1GTEBhlLz6s1CB5CJS0X97/8y4MwjuKbsR42ySHEq4QyQAvviKSc6am07xkHYJ
Fhwzqu//YSjaf1LrSiKM9esvFnZTjcKVEfrRnAqsJlYj8rt0LP5VUvvozdxbQfoveNUjdMQiyj//
JeiA1N4XmMKGvmlG4xCUEMrbC7LK2CIWbtG/P1GiUguSGYE2QGjsk+vhMqPhg01K6OsYp32I7Snz
qxzPAyJjIzpYxr33WQeIKvF6lKhgDV0PluiI8gxdEvqpSSXjmfew/yO0bOWrUWvlzzXMmg7FnsZ8
JVV1qJSjMYuBm+bWKNqs8/8G9NJDbsBoxsCBYAKTGNvIPg4YX/y4/8F3f6nkJrsIbXHrm5tjg53a
EqNAIo9NUaNjkLtwsZWw7k9p45hfiOAGzYvWuP5YN2q8BAsqjCdl0EYvCbvh1UpQtkwwfeaGxrbw
hPfj+uBQxjgCFOy83Rxr/gNsDtmfLWEp6lA5KxeLYC5ylFMnMucF/oNALGMyTpQ/zQAtQfydm7Gz
vLyDNHJ/oXYiPPi3CK9x4FmpLQ0gSopJmCmAvrIrhnM7KCPId57FcJ5foY28V4+LAA80Ks8SXD+4
hds8o7UW6raCqxOL4icdrSgfU3BCpC6fLtr8flEQOZwcCF8Axt0+wsWq6t2k4jyY9n1ybqmfneA8
xI9ixjClMbK6xHrFGn5bx7z+FjmifIy70X5sx9U5yA/kMdyEA4AqEQWmPA7i7wZXjXbAgP604huj
vj5Jv1sUas3u4f7X3NlNJPnc24TOHNStRgGxjyKiUI+DAdvEh2yNo09KOgmkKIvaLwAKnnt+tLf0
KIYl2vBeoxi+LjKcRDzyraJFvrkeSkMZXGMBdGPUunYuEP/HUlpDUa6NzcBqLNVzkRw5CAt27lu4
W/S732BqTPv6Tuq1War6kLo2WuicQIdmAf50zimcju+/nQgEMQIqn2AUOS3bUlHLJS44iXGgre2a
+GA/7D/MZpqfWlONT7rI5hdzTlYPmWLKAlMGraGPkiO9h50Zk/HbpM4ugSUl0OsZJ51oUOyzoyBZ
J+3SVwSUFE7yfwYCtaMbX2Z4m31rSlUNICz0+tWtmnWCBZRDRz+GE5dXjzV95N9aW+kvZZLlD2PR
NX/mWS/kw1piTQ6B99Fsa5giuRX+PTRQouceuslBwrNzacFlkTgH+ZMopl0vQAvIwTRSABSKSH4a
HegSI4rdk12M6aUS3XxwR+6tN/kNmSklWVghm4B6bUwQkLWOAcRc0vqdsELifm4gwcS0Rv/D3Ch5
gryi7ktzZjMYNdUO8fiBwapOJXOdxYvIU/exKuHX+q3RrwcD7qVvVEdAmFv0uLibNtsJWI1SWCh6
BJMRa5exN5yLA6s1CK3wgsnJRzCwtjQVyh8jAhCvxujzY9eOWtAhy/aUGmhVjlGNeN9kfr9/ne0t
PHkMpCV6moSkm0c8xbh0cTMjCSq1cs/pan9r0WQLuiGMDj6xnON2m6NXTLSG0xUAdnkMfgnaqCqq
q2NxiVCT/mjHffFPj7EuBYWqfxGlZn+2HNj+wlHyT++eIg0MKmDQfPjq27McKrYZhmEZBUqJLN48
ryj1dwmse2P8D5EiKHpAKjRnJTl6s5rAjsTQ100UVGO5XizM2Z/tGOJS1pVH4gE7rx31KYOj+db2
21bvlxA1/kLOyo208IMRR8aHqlrj96dG6HVLyUTKLwBjNxOCHRTnjbVEQZmMEeY37SCaUzphP98l
6lGXYOfO4Vjy+VlBugTb0NcYe1A6CZELlWvrRRQjL9pSzomXNGJsg1Ax+4PdvzciMYM0iJXM+S1l
OCvnQi8NrvmlqcKLU69NAJ3xZ2wb0TO4oSPax95wJH2oakinGdyCr49AG6nr2DhWFHRNowR9o5kn
7qHei9fY/T3r3OQ/fD2ZRaB6AB0K0sP1eCtiPmFXmVFgT0S5WUgFxl5wrMda6D8ktaAwMT1VCQRJ
2TcbpWzwMBxNaQvU1GuQhFXrO0VifQ55nN4fjbBH3qxsubKg9F7Pyll7KFelkSNfrK9eFA7Kgxrh
/xBj3fP+Og/lJQaTLjJgLTZDNUkinHI182CZmu6joRf2E4bv00u6KtPBG7FzEdMWsElqoQPwNm2e
iKJxC7D1SRbocY1uQNYjwWQ2bdl42TjOB0sof/fmLpaMC2mPC//gBmlpjIO7OjTGgsxSmz9AtTTP
XXSobyLf0ZtR0K+iqo2wyg0PD1ATDamkzYIOgudlSV3sMhrkrKbVxZAPVrnntBpKrNlcfI1b570G
aYTKkP8khU3ufW3ry9bwOWuRTlmw2PF0AbX6eQiT4jcEQPvHak7Dg71yq+KJ+gBVddNhOBK+LQB6
pheRG1qTBlnRElzYfWhSG7bDKZhDUXzoqSc+KH3pnAYzaT6CISy/dgDwXqLSNBO/Khrjb9Oakv/d
f/12PjXVPHydAEpQ0Nu+flqpi9YoqjRYk1EFk6hAL4mzIyrLzuPONqK7DYwekYltyy5cCKIGLEv4
1AvwUKD72O7pJCXoW6yZfZknx362JyIad3aao0LwztmhjsZlQGpENXgbWsAIWYBIZHmQ50v6b+ko
0Us0NfZT4pYHBbW9edIyB3VFIQFJks01pw/OWPKhQWCUrf1EXpI9EguoJ2r2xmlCr/8ltPr0QhBg
Ptz/jjtvB+8vfRuNcgsANLkGv4RPQxertZUyR/qYyc/esrrTtBgjHsNW0z0MxXSEANubKhVnyjvM
ADK9/PNfBuzj1YZ3BMI5G9TxTN939Lo0gR4X5zgqpo37ORzX2tPRuv78H6YKR00jKgXOtMW8k+wk
KPGwyCYiER4y1tPvnbv8tajzfHFL4TzeH25v91A2oAtMbi25BJuJLkB+zHRGHmC0yj/n1op8ys1Y
Y8W9/vP+UHsfUbp1E2rICGerIlqXyAWWq5oH+lTacMxK7e+yz4tPo0YH1bBzcYDSuj38VNkoz0Cs
oqDPA3Y9taRd227MFKxXkzXzcdapXrtxPVL3vF3A61E2YQZOdllZ5agRtHqu/T6WJbU1rew/zRMt
g/cuIFcMKDdeFD4U6fL1hDSlXbo4XyVsNHa+otT6l7JW9oMAtf6cl+MRXvf2BZPdehovZG+AhLel
Q3OytCZTozJwpVFGRZLaeRkktVd1XluUX/At9qxJ5m4zdrQ8Z1nSHsQFt1uGnyCoDdDHB1j5hsP7
5RjWIZY/KoJAAQg3twv00qx/s+ZueAoNoVxyFGreLdCIRY4UzZC9Fygf2yh1LE36LC4jqnTTTlmd
aJfVjQUNKPNICmFv5zAY5qw0voFgyMn/MrnOrFvqO00ZID7T02emX/EB5l07eHloiQOsx95hQO1A
JjMIbZM4XQ8GEqx3IzEhiGhCeKUfVHrYPidHYYB8Aq6jHjkjGcdxe9G225yGDClFtHtQ+0qazqQ2
ZY9ebo827elVD1JjFudl0fNTrffLxY1Duv2hHv57/5jc3t28AvTxADBQqLzRXVKdLHYrVy+CsRqF
Z0xkUiVQkEdM6VM/NOflkU2/BOpSjAdF2L3tKhWxCa5IOoDwXC8yvvGrE9bcBX3mLq9WuvzMLX0s
PGRGbR/jk+l0f6YyZdquNjoIUmKHxx9w3fV4aQ5GOVIZT3XWH5O2moNXlVP5Mse94yPEXHtD3McH
VNG95ZUYlDezO2jLm0ErxEmavE/KQJh0hbqQcApJBARXCiv7MAxadskSkfyhKUP0/vqvg2iA1BlG
FUqWY6/nWyZ1T4sIYVilHmLfUMrudYnxBupRigry0qp8206XgzR5hxPEY0ynnW4IW4p66PWoSunW
9igQyaQ4i2JSKZTc9JPcNv7iioj6UwSApHxUUA7tvdYJsRLCkbcFjzxKsdVu0o/ATXIbbT47cBCM
0iRDGcDfdhkIAodURctvtVrNazJnfUJWH+0qvQ9/3t9hu5MXJr0/hBpg3mwh3FYddZaJr0mQZ/YU
1GmR1V6McEHtEcnyoFrJ+FJN8foNxDlRGAnj+HmxouHSmKnwD37Mzu0iezu8fILuA56j119iyfqC
Mhpa1oUTI6DYr8X3Uf6KWQuTBxdDe6Jut3i0UCAJKqFn59Y2j1glOxepzHCAJ1PkknHT9W/Q+hDJ
coXfAFpgwhBhxI25qx7eP1P8kxjozcMV6brrUbgtCyXMSPMjgj/1QxNb0wfTXQS6BW3GOhMnx5Vn
EYi2L4qdxH+EedpOSK+Y5Jn3f8tOGECrWfp5sPBwITaLPqfKglF0lAWr1tVPw6S7D5lWTE9lBURM
MULjqerH3EfpYfh9hqt8cN3cbnaQiTSEaYgQAlDOuV6JJTG1ph6Rs1qXAiw0loD+bCixNw5KG9yf
6e11+kYqofOCQxTKc/LPf32Q86GeExxufZB8AiavVv8x1tkShM1cPCq4tnwzZ1vN37+rqeeggAER
mpSd/3s9bF+12oxpg8AvpdcfOrg9QQYh/QPkrSnAW5WrbbX1r/ArHpbJrZ61uSsOfsPNN2ZhbdlW
4+UEDPIm7vXLzJW86/Le0CZ/0RJgZVkCKBQ9gCqHLzUqjqe5q/Ulrpakp1DfzuWJ8mv++M7V5zfQ
pqZ1SRpCQrv50JMCvEIH24MEgRU9ZUtfXRyzSU9xqjifpyEXnlgOzVRvXuy3QenLIn4gZQY36U+n
dX001jVChkpVo3USDw9hbQ6nbim+KVE4Xu7P8bZMIseTSjvQCkFVbEN4GNqjgbTzhLBmIf6ocrt+
akXcPdXrugQGalAPvbCnJwIG51M7pOFnfFCth6EXw0s1q8ZfTdQv1sHHv3nQZT0RYB0tehm3bEGR
XCcZaoutNC1X3HNZ1boXR2Xvm20+e5bIJj9zECXTR2xY7y/HzdmWIyP/8FafIVjf7HwL108xgBDw
+1xEp6Zt2gD6fOovTnuEYdydpCzQSk8eOeb1ISvoEJuY642+Y7fKK/KLqgeZV3toi7Q+T0Io51Zv
Wk+l23sQE++OzJAynyfK3wrPCHstFVEzSdcaoe21c6N9KEGN/bPoa3WpNLf9jIllG+KzrhoHUf/e
AstvC0aBfi5vyfWs9a7uW7tibOKXsfWrxDD+Nywp3evKFNlRp+/m/iQp5YHAKQzSDuDEzQlGWmEu
uxkmhVvUxWUdY4CYCca6X6epmy6VUTSfnWXAJPP+LtodltiEzIM2/Y2cJhryhmjnbIRCW6yX0Jjs
B72cMXNN1+Qk3oxaiqQ92Lo7XxVhR3SAQSMAw9remOCvSSRtRAy7rE2xW26HABd5w2ugZcEqGMMf
hjNFj/2ajuf70935ptBI0LN9U2qBF379TWmRayMMAnRsS7V8hPGffXSNKf9XqzX9YOvu3I7UcnkP
Ya/IDtHm0GRLY/REu6NPCIg2zYjtEjYbdfeSD4b5oayi9vf7c9v7lMjlUvglvpXA1uu56XqEHk7X
jLhhxuYpSpf8MTcEehpq2Z6SNkQxcE7K9zK92LZvaAdKYNwQ2zuZ+9jVgPGPILHi+RwiM/c01V30
DOM7/g/fjk4sLB00ZmnebCo4KstpcxBHv0UG9ZKkrfrBndrCT9wh/H5/Kd/W6ipLkNOCTmZTqaVV
uq1K952FuYMTjb6SasPHQclSULO8KZYPqVXEHsKKSXteTG2wvUYR4XcRjdmX3BTh5KVROsBAazJo
KKGhLwEim/knQ9EVyy8nNXae+rxzRKDkofmnICT/kJZ59FeD5j8OgD1dBm+hDPxuMBn1WIJQThx8
Tx6qzXWmZV2txqPgKh1S82Uw+u7SiTE7dZronoGFH3Xt3ywqNmsoJZXlppAnfYu1tLUlWo2GkLMF
TeFiDYJ3/L8UzXLLS/Nwip7Wfsq+O6zk+jCWRVF8TpslnwKKp4hqDk6YfHLHsBCepZdIe1CC7Zdv
cz7P6FhYSBl767COX/NRmw6i5p2TC45Ecig5v9zEm5WiDZvbcajMPgkbnHOc6KIf7WA1OFMmIo48
tDwS5yBRuMmM+Drsa2r05IrE7PI3/RJEaviNtVOnYZlWL/XnSIh/er3SD7b13iBYuVKRlwoC1Fqu
Bym6NdH6TidkiPPBi0vThgxTZqf7h2fnHqLqCb4NJAOgpi3QbK1rN1F7hVhUG9cHPun4aK69VA+I
loe1QMM8i4U4eFJ2LnaDBg7lQOnWSzpwPbXUXHpRrMRhWduWP8dljddzqDgG/QYU4A6Cvr0ZAqJD
24Z9QvS7qeKo49oZaUTEX9cJtmnFYtafe4TnvrVIP6J7kbZnt43sz/fXdefVpJ4Mpp2GMoqhW7RX
2k3aVEEn8edK7Xs/Ku3kc7og/zhizovEWW5lL6qZJR/yflIOvune8oLiA74IoZcK32Z7gtZLtFJw
eciu4GloFzW60PPoVkkIVKaDR2Vvn7JBJcseHP8NPaNUxQxmKZ59pyzt73xzXffU1D6qOO5NSjrP
wowB3gs7+3rPrEI0rUU/3scNb8Fsue6ex7k2nhDbQNLx/sfbG0vKvjv0eKltbpv0M6+zugzAnAdq
XIEVz4Q7naa2L2nWdv/hLEh1eR4uYh1nK91RIhkJrhEDglZDPTxke/gLnd6nRdXSg5Ow86VIx7i0
6d5K7OXm2A3TOqFDykkwVATIu9oMn7OyrQ/2w86FTAERRxD4dBJ2J3/FL5ejYZa9USwTu6+J6WRM
tebQPbT6wrPGuGqelty2D4L/29odTn3ggYlQUTCkFr55BCidNDxJ7ojOWp0oJ063+i+UKfMDOk7L
T7z8wFdoaVeDshBzoQZZEhUXtVE6HTZchdjUu/ePzH4hmsiblcDyegniIgJoVaZc3ZRRvHReHLAB
Q3WZ0EM5mPrOVgW5xctH0kVhfEtKTqdZT6lzjFj6VvbF6nr796FJDahyWX4w1M6VZlGlM+lsctiB
XFzPyqbsNrQDlkRA+M2zGIofvWZNr4qjzx+tNVMf3AbfAjR2jU/vXk461FIwBEtBKedxPXDSs4yh
wRwta4lfo7w2CCeSqc49tTCWA5GNvQUln5GK8jwaKBNeDzY40JKHBamF0umy37MU8rOqGNYLMN30
8f68dk6K1LUjaKUsAz5tM5TZWHatYkgAR1OZXpdO089v6NGOHR4Y7XSES9t5CRnPkQ0rhGFBg15P
LRN6J2rNQuO2HMZzRIXMU8bmd1uLjQcnF/NjqR76bsmTt4krudb4doRLmCZugae2oiJgmoyDv1hm
VngRPcLOMxdhv0ZoetReZYzFt5x/1/aiuql+092sOvJt3PmkVNuAjnBSIHU6cmP/ciMNItSg7rHO
kZUV/4tNJfuyqGL5YLt9chS4760xRS96nPRWkX/arLHdWm4SmTF5HQbmj4MxWycoUuOHFFfuQIrN
AejOj/TC9xb510E3G6nXUm2NbBKg2i5xDFud5TFfI1jGcebgWp4mz4pd/ihIfqXa2394wWiE0m+l
c40wzU0qm6lWF8vREfcxg2rS6jN0ewWn2LI73z8xe18S1gddCbJmnpbNl2zNKKKWxOrO8bg8aCV5
Vw4LJehTWzsY6o1As925Uk2LnjUcgZuAA8+fsu1RH/Sd0e5Oa1unz6uip8+tFmd/VQ7aBZ5Im+ZL
M+i+lQ4PQ13YjVeYbQKHIbcuMngngl7tHzghrCk592D9HQ9oqt5fE/lxt78TKp5kHEk+p715+9x5
1W1g3GjfLaXyw5njWfdwBW6+dDX0b7RHtK/3B9z5CLAluLL4ECzNNowAM172WcpxgpmGVaWbdx8K
aspnp43Wb/9hKLhNEppES2ZrYGBM1PvaUR1QrG6VL0aZgYPKloJ7qxmNg0Ry53njcQG5zyoSIG1T
btoFTVFay+A3LvrTikHDseOc/zaUqYIiZlk/1IApvXbGoO/+LHfiMkYmKpMqPNQvN3GZvnQUvK15
8HPDVh6wP7V9AYHgYJ/cSjkBiqCmIOEeQrJ+5dX1yzXY1GQaq8mGVgq9eLLb7JPjNNNpciPlZEZK
+GUaRerNKnynqDaRenTKI++m3a0jPaqkuqasoF7/BLEYZsdC8BqonFozcs1AcUlxwQ0uwf1F3R1K
1viR1IDAvbXC6iIVmlTqskvF4j7gJpCh4ZlpZ26Vd4MT5MLSpodFJAW0t0gaV43yeKUp6IvaCU/J
SLmoj/XoEsX94Pfkz0iLV0dUmlte5tuoAKMRN5QOk5tds8a2WsSlMfgjWurntXCyE7KD66uLGt0D
zWNnOdeV2ZwzNzWwV6zyCjBuOL6Eaj6dDT2dLqMyocznREN8ysFxBCXogiNh2Z33UAbmsuPE/3Cw
rr9407pRGuUap6qLxo9DsqQ8E5V4gheYfkWIUQQ2ncaH+99+5z2ky0dCRQTHedqiRUx0EoBSsc3a
YR4f4Zu037N0XT6o65pexqHILE8Ph/AlbZERUOJBP/IR35s1p0yi1g3qnNt3ak57yjoxUY+hzO4l
79z5uY3I8SIzGYJGwWtj1ZX8AJOzd43IfYBSATUp9uL1Uie93ukV5Xl/tCr3Q4RfiTdE05FbyN65
oudOtUjeJNQnr0eZTb1GOJzLymya7qTVZfm/puj+DdOmP0gkb8W0JIqLbIOOh1Ro2QIQhpA9AzFv
8OsudD3EJZWPddn/adt9+aorUUnv0tQDNVIWtF5LMPtq1eEK35gvZVbE3+/vqd15S4ygLJTRf9mE
HtU4xWOmy+fBCvuz0Sv/oDo7/kYDpDroRexsHp4gC6UNKq2AkDdHpuwyndg87P1MVGrkdeWgPJZ6
2pkeGubrx6StjM+YXByByXYmKFH01ADxuEEMZzPBNRXDWK3N4M+U5/7Swsb1Zqu3P87FfMh+35si
mvIgVqk3I1qwiVliZP1D7mEyn0E1z3Udz78jZkJhQp/sQZJcncBpyi70pr7rMb5C+fCcJU7zCP68
vAizWmbPLdPUPI3mIB5FQgcqiJRKOU1WM/+HLQ+8DtqcxNaTucvZ/PJw1rnW1skkMEOOKcLmIk6C
PA3TF3tsj7hRex/B5L6gyvXWpJd//stQs7JUg9LULEwDaS6Z6/CfeKiTZ9upnINttnNdyBxXRgRs
6hv5rTZJlCJiOLomrJjo7OKkhb3+2/1jsxOdAnWQCsOA2YHvyT//ZULNMuGMOWAk3av6gtjvVIiX
HNj893ru3ddUydqf9wfcW0GSL8kwI2iCWXw9oLlY7bRUBqcHXbgH0+x/0xQFr5ukO5Ji250aFUL4
PNg7U2TZjBTnddNMjIS+GsEh5DU/iUL0inJ1fhzSMj541faqXDI6lHEwFQOcHa4HXGIz0p2GtaTD
EgJ4VONvMwqWT4Y54tzQAq054eyg/qkOlvGSDaHyqvD6PoxZM6jvr3AR+xOsSnoR6djms3bN1I54
OqJtOLXNxzwsjKDByT727CE98jPe+6Iu2GxiczgZCPJfTxvQvEFKyzrXRRQXPtoD1lNXIZzoGUo2
f7m/ffZuJmoE1OwBrYB33xS5ZqXNlZXmlV8hBPU9yYbszwZQyucKzlYfTPa6lJ5OF+7gddk7jEJD
AV6WDWBgbj6t6XT8zZbZ+8Uc4iPbZ+FZGSr1fH9yO3GRNGUD+sL06A5szoaRDI6dtIySin4KwilV
Peh8EJGXwvIhmGYvYZ8nL1OFO3VojUd1mP3haUyQvdNm3Eb/SjQrIdJe3AUFzOhytmpIb4txMta+
f1ydfn3qLaO/iFko9GnN8OD83H5aQJ2cGgJ1QHY3QibtNDdpbwInyLR1/T6PuXsKUetLg2oWVIaL
0JkUb6wc9eAKvN2/ZDv8l3IwURl43uv9W7p2VZVxPPmY7FCiWQr1U2e3H1uLo3r/+75FRNe1ABqG
nEoSLJCEVPquh1qUfDbSjvoIlrWtdZpQsfikJditevHSZt/V1tYvoe4of81rWn6kjak/iSSNn2UN
/M9aG5UXpG/dr6UaHknt7S0+rQfkR0nHZH3s+peBISmNzAkHSiUhbJ9OxXCpxe65woGqizGIdC0v
6dYjxNftluMwU1qVUDtukK0BbY+5tWPi+eULkRWNV63uAki9s7vvYA4120dmIb0YYz3+Fa9oZZ4z
Y8WM6v5XuX0n+A3ITVEg47a8aZCtRVc7sOFGP67G5tKp+fiaRH39h07j+jf6NO+W8ZBFTv496Hng
7qDgXy/16sSV7iaUeaeCshMGR1kQtzibgWyxD47UztZmRuA7QH2x27YInQG1ZKfN+btznmO/iccI
PItrI9VUHhFkdodCHA3ePbkdFfrrWSlpX9qNSSlIFfFr5UpHpUJo5bOtD4d2hLtjcU2BB0KPmNDl
eix9dPKorEmtqZRo7fNsTbV4qDJM7VVRLn+8e3vAzJWMUkDQ9Gs3JyOORaKOgsHqBg+EMDZfU2MN
kyCenCLQlik7oiDfvjWo6VHOIsjEp5PH4Hp2vAKJgRkxhU0AHK+wHEF419wE96e1c+Dlhpd6AnQ1
AWdcj2K2mWL1M+nEgijwHMQuuhdeHTfZwzI74rfEbvVTWofVUbt/d3Y2mAbiE2L2m2J/pNsLRtZc
NKHiTr5IquQChkM9glnu7RGuWEp2XGrgHeXv+CWwVQfoOFSOKfAYLSjaDhBvgeyHn1B6C+4v5e5Q
8m9D01PGf5uhsjoP04mulG/UauQTJWlPxTj+zxxK96AGulMjRKuOLgkJNyeNgP16Vgr6ELKIyGXh
do3fml31oypXN8gbM3usVsV+MXvzSzRO2j9pkqzfcEY6IuPtfUCCFM4Eqhfcz5vZoopt9QKlPj+G
ReVH9rqeUepOD9Z052GgxUcHwUF7jcbU5ojjiFZUbV6A4FzilWdgCh9HaylORuUOH/pGdJj19dRh
Ue2+NIY4chja+6QgR2kNg0GnvL2J94y6NWJrpFkzrEl6npWsCdAFoLVqz/3p/bsH4CageRl78ARd
f9IunhW3KCtMqMvU8rtmSYPRwu5vNpt3Uwr524k+6ANBQ+c+23y6qKfz3KiA/lBd7/5Rx67+XcRp
8RgDDTvYqTsLyO6A9GZi6wJdaXO9FEtvlspa02cjCwnMIm5OyuxMXjF14v3vNyprNsE56qPcaZut
MqnhiDwK1UR15QVI9H5EX1vq37rU2yK/zjCRuf/JdipfkvaDWgmCawAbt3iGtrDyUZXvaplia+YV
+VpZnwZlmrRT1c3N/+zeTHrA40NpQftLnc9N4WjQK7vQ+Thn2IacIrvUhr8PftbO0QSsCgNPSF48
zYrrrZTOVqTYLrdDXs7NWZnsrDkP/YQrG5dG/a9tASfxISDG+h9dPNkfMiyZBj/N4/LVTHE4eJmt
2KE5mBfq196Ys/ogHNk51LJugig8PQ7ikc2pQihnttQkpXoCGDqwKRD56MKbJ9FkH5MGl0WeKe1h
XJqBArhhHjRY9rakrptYNlH5NYDYXq9O5Vhk5DYTrmO8Z8GhK89JpP2jDrZ2UOndG8mQSBfgVlAK
xOacpSKPlIYkjb2HXXxVUfYEdRP71jpPB/fkzjMuk0WWVXJ3AURcT8og2ooReiKYjJvluW6jhTC2
dYFeJEZ0afQF5+2GKvr9nSb/1k0eg/uOyePKg0fOsImJHIqqHQS3ETWyZPInfc6/21ZVHgBadrYL
ozgSE8jFCEHjem7YE2npaAJo0TDIDYq115/jLjP+FmnqnJXejM+IVtlBIiLdq9TO/HJ/km8YwO0s
NcHNAhpD1uE2GyYZhZlDqh/9fsQB+0EPIeT4xhKGC0Q7LQ79sIEYc3KGWjFPYVz1s4frRPdvCrMX
vu2g/tWUcXOp8CA6j2EYP04ov/7eKVlin6JsMruzMcW64iV53FEfmrhGT0nV2fV5oRoGj9DKp/zJ
sZTylBuRqA7md5uNEkJIjLssN1BO2ZYbMty+epvICBsz8UdSjxcR2rKBK9NRoQg6UwUmUcsCHakA
iaXJqw69/D+LxP5c9ujfWf3n+0t+s5vljkJV7Y3nTzC1eTVSa8wSWoaUkqLFeu5Rg8o8tXHV54i6
09npXajUBHxHGhvyQ1596LdhaYERzVBc30qD1g4+ZDkPhx8tQpCbi+5sdgBd13BxAIRm3cH7cXM/
vB0cwCSMBUxie2gLylY1WuYUrBtHXOpmnB7ycCj83tXngzB/byjoalJAxCXm3oI/SG5TgOk0K6R1
c9BbZksyMSx4T2tHqGt5e29XESgAfT0SQAkCvT6uQ6lbXVKM0LXcNqygavXm30Wmhd8gZXYBXpmo
Kqbp/Dosq3kQbewOjfqphLgARdi2zg1rqlLVnPiAqx2je6ubnlun48Wdp+hlltLVRdPmXjfX7/Yj
4lNCsOcfqr7Me3NHZUqHyUkHgjiFOOf1ub6iDW5PpzBvj6Sd93apDjIUfiYKQnDPr9c3M1ortcTS
43rZ5R6FxCWYBRKchWXlwTra+kF/b3c8Sro2oxGEbztqVCL5yLQBfFVV1FORgm1vTBMjHBerTZp8
R3T+3fHICFlLOCLcR//n7EyW5LaZLfxEiOBMcEvW1KOs1mhvGJIlcyZBEhyf/n7U3aiqK7pCv720
LBRADJknT55zPj8irnye1myzeC+mFz20wY6uyOau8xIIJt1yywnkdYWeb2f7sHJg5pDPXC6oJZoW
OLwiAtKoaxwMgSnNIRX0NEX24Lvvqtyr5M4O/IF3JxDJu8Zw9PSXkQ4r65+n0xTWvV3LUBaDxAKh
plWT/2h9oP/e/eOMZPuxiN3/MvUlH75YHXLP2USngroJz/0+mGX+HGdkzSS25de3b+HXWSZjQRwi
QUfdm0Tz4iQnU1ZXqxJUToQhvnJm1dfCWZ2TPyzmd93VdMCaVUfVi0vgxRFy/Wka3SBvxGvX9gNJ
NbsB+AXRnItcN17oQ8iRTY+MMl53RZotT462vC9GnGVflTTKz29P+9p4+LPATt48hFDROt9/SDeW
NLN1wN+DPbyb40Kjdb+OPa43cV7sdKZu0RBehVGsMxcWzYI2iCtQ5/mIbVIo0+9absy+ER9pgzTf
p2l8I4q6Ni2UTeF48kW3ovX5IPi1rOvkKx1NweLd9231Ie+hoLmFIAGYR+v09ipee3B+H277Ob/h
LqYJn9SQjY5Q7q92aWYFUYqs667vc2//9lBXZwbgsbGVbKqXF9GCHKrRryhAR0J2yyOYpPG+IRz/
qojnmlAsXMHhn48IGrApUHAhQpc5n5wRB15MHq8jKdvpFEjdh2AUXlgnrre3oBXeOAKvW+fYIYgr
EvnBGSHDvZgi/WyuO9u8qek42+ne1b393gLT8Q5UubsPYlI6xzqtnbM9psxLtifCSfzQ7Wr9CdO6
xQ/RnTDLKKUA795xfdAxX1vWmIZNqTw7zIzS/CtPe4hQbmkVdzleb0442lX+Y3LwEA5HpCutG9/t
2hYBJ+MOQ89/E2M/X8WeD+M1LqsY+Cu20cC5B20XxjGg3HwjUbm2RcBsgXIMVBZBI86H8mWt/Nql
pFXPxbLvxsr9DkBWRJPnClSArVsZ7rWpbY09VLa5R8gAz8dLjdXOzHhlPAtwsxaDHWlkQo6OE9/a
i9eGQngF8hwKePQ4XwxlJqUD6EiJ1y/jDH3mqX3Ml4VGmL7ObuSzV8IrQAVySZqaIZVeVtJHV3ij
s6RDNGBw/jNGzb4JlbOMkWeI9h7uZbWflNHsJndokxtH7so0ydkhxNtUSzh7F3dk18sia1QNZmBV
KvRaV58KaJKhb07F4e3TfXWojSUIL5xi1KXHi28und3WBBtZlvw36sY+WGoYKUdN+Y2Rtm9zESrT
xYxrDZUvZDEv4UVVpLRjGzywSS2afb51/juuumUKcG0+LvcGMCqv2as0g/s3oDOb+WgX7dIwbbvp
a6utaSTXVOX3P188njHqtrDOIEddfKcl6A0Xy7ghQuMui8Qw9fcl/gjPiHubn94eavurXq3e1p3I
HUI/wmWb9IxlopeXwCtmgE2kZTXB0V7H4VAUkxuhP20CTU9/jDJu0sRAjMQjIBKkUucnGwnfblUD
g8JtiR8HngGEbyfrsMT0mY4Qz24kbtcmScpGLsPe3/Ka8/GslCYXH5mpaPB0u5+cYXrBDdw5sZ38
mj6qrrnL0N+9kUhduS83dW7uFB64rTh5Puo6O70LEMd703b+vqwneRcgPIPFM4p6EFHH/duf8toW
pXJCEYrnG1jwYtcUeZY0yEr3UTOs9b7wB+PUiOlfiNy3CgpX1pOObQquuBiBAV42vG9VBt37oued
g9Wcxsr6Ujgl4u+NYdAq4BudwPJTW84/b8/wyt25ad9u/UOMTqntfEW5TOO222K8ubPnncyFG5pz
2Tw1lbNu5gF2mDduSgGnam/kb68lXlA7JS3dniEgnleOBh3mOEE3YHDqdbp5KWiBbkEcxumdHkGg
cUGxIz83qkM+6GZnrZ1+3wcTYvfoR/+rFqPbJyJv/geshSuJn4UmwPacXKyHsmd7cBsSZugv0164
rXWX2HYc1oFe7rzENY5vr/9rVta2CgH/EkTRpHAZJdqdTMGcwQZMAUwf9aIhQCqsKpMnMQ7ri7nU
vXMY8iC5B59tzN0kijGPHLV0/41yJHZ4+wdd2fL8Hk416rVbiLD9998D5DaTiWXwe9J5IHxUtYvz
q/U3UMX/EB9vmgGUyDdzWTgH5yPZsLnBWnIAA0Qr0uPakl2Gi29rKJ1ulT7ngV3eor1fuUCoSgIa
0BhPfHxZvPbNylU0yfURjbLtYRzwHlo27eWKh+plLRFGe3s1r47HG7oVYni2L5seEd70kkVafeTP
jfeP1rOKtCgtCh4JNYW5+mMlfnbTJnIIHI04yCsWrtRpO5Ta7ZF4ceLQmXojssF6jpYW/8tQXOYB
Pixb58LlMydWv0zd1uzpTLIpgeZt9jQvwQ8nmJKXP19EwmME43nkwLm3Rf5tS1rxWk4d9uiIDHjp
ye0RbsSN+qvwelylNLnA28NdOwFchFtPOsRMeBznw2XoNi49eUU0J+4Q0l0TRE6T6dCbbsJzVwIt
PtXGcCAAQg7o4ggMXeDSz5wCKEunx+45M0+ou3c3btprm3AjW8Logj3FC3M+IbVmeOKZVPys2rLf
tQL7EgtCWeirxgip6tY34vGrdxrxI1xwOP5bb+r5gEHm9nkpOWU0s9TcIYCCWaODvejMbLcW03BY
tBQ7Wt7qTWPFCwer6o9J5zs3fsm1mW8tWUi2UVSGt3f+Q7Ts6JaweL9NWRdRu+JNbim/C2eqUru2
RR377a1z7Xtif8HRY6FxPbv4nhmFXp1lfM+2TMxDkfhu1AWB99fbo1zboBsdDVNANCkI+s5nlZFb
mFIXOurwP98Dh/1QMmlfFCyPG+t3LTrYiqFYiW6Wh5e8UmDFbrJt4i0P/ekow9z+73jqmkfgjgrw
KVsfggIxGWKH5MPbc7y6khx6rs6NtXVZi/XmAnFhDU6TjpX5pW4yBZeDPpi3R9m+x0WoTiq8tfiQ
fyC1cRFP6hGWk6eAaOgmECdq/9nfmV0r5CGneW9PPYoACD6djGo0InMeshvB19UPuXHt/n/4S534
Tk2ZVwVMsrKVR+V7dv9CvKGLaHPLTm/P9OqX9Ci1EKojVPVLwOe3O9S0UmGZgp3ZkTvsGjMxjuxR
tCplTnATr3ZEta07aLne6sO5egaZI3H0Zid8mbaKPBtW5o83uEhyCGqLsXNSw41SIrxoaWnD/x9m
uo0Gn3C7vy8yk9xtt74sxmuqtHwO0io+LuPW+imrci72ce+Il3wd9MtqyubG0/GLwnC5oQjkIGwC
2EOD2r74b8vsaQ1pQSbAi5RalruptUcTvbq1+AzzwbDuyEB9BNcskf415UPq8U6Xxb4c0xgpCTyB
vEjnrRHQ6AAZMoyLoG/CeZ6NKexb3xL7xemNLzIfpw5f9tF2bqzdtQ3pgUFuvEVExC+beMRi2X2O
wWiEev+wJyI303A2VoTNFLr4f9ytQrDy+2gXt+XS5GadW9ueRH7rMJeFQZk5q7L7bPWdW3jUtW1I
+o/yBBaLWEtdPIITvLd+CkAbLN2uEVlYdTLQR41kuTSHoFfpjUv62tXCF6Uzhsedx/BiJyRrlVeL
oGgLQVo82GhEGqHjLYtBN+cyqqhFBW/aDeaQfs5LV/47Lw49rW8fhWuXKC12G/oMZZ4u+/PdWGRp
KryiAxgrU+NhVZ37wfOqW/2rr4kIfEfSuI3ASzMWPe/nw1h8vTzuJU0PTboWxwz/0x9JN6GCL9j5
yP568ceqxicJ7eWy2mVmmf70Y9lmFIswugQhTCijTPNcPYnajvUO/dxxCSdhr0Mou2r9Rw1KV5G0
K+WHeS9iVMU8d05DS5iVes56y6STvGzrcjdJ3f4xM4e9QQ0VrAPoCJ30i4DQb1XRVVtn5DxU3rtR
xopWXaM4aG3ceG+vnD+e9a1PjKItLU/bB/3t+mjXFr8dBapStK4TImjhngix4tDKYUW/vTdeCxRs
TE/cP/lmYGKvmqlREyWQkWT+QZzndeQrRffuijzKP1luifcUV3M/THLkV+/oFxrcD1o1HnvYTaYq
zFwPU4N1yc0nCQjWhbmhhuyx67vpfb+wlAeV4Ah9Ize9ApJsEQEk563sRp/C+fKssIKXPgfodeAM
HLLFVXsprDryVqv/sTSpykJVNZ5741a8Fs+ijACat9XwN/rH+bjKL702S0m1O7t0nkU/uTvqG2kV
NsAitAkjCk1n/zQWkSxoiR8XEYReJ5s9R/yWOciVLUIyaQHVALxt9tDnvwV+u179NWgjZCHs71k6
WnuzlfBd+3Epbr2lVxac7nAIe7zdNC5eUoykAHIw5chbGrf1oyy0HY39mBxI+ZC5LK3qH7zMhxtf
+coMGRSMm/uECPCysIrFE9ou3QqFdmqRJx8G684ZDAN7b/0/lHo2B2WQAJ5rwPvt0fj9vKHuZvWy
66PeGau9VJRQx3K29mij3sJVri3ldqqhJENAeUVuXaWc3aokyxstBCHgvZRRT9PS0VNQhBVagw++
k96Kva4t5baEZAvkz7Q0ns9vnaSXWJiSoQPZmpGT5/rgaB8uQNbrGwHm1aEI8PiH1+BVP2g5GZk7
ZnUfpZWVHpOgto86UNOuHupb9L5rBACqqvSn0A5DI8IlzTzLjIbKP9BDnXHSCtqEI+o/6X62Fkxs
SnQl3aHBYDpT8y4IqJAbU9HfSB1+SVpehHqgHtDvfomVwRc9X1vHV4YaEWGNNr319tDwWT8CVCSf
1k75CPwXkntSFaJMTrIf6W2cDaVUWGldSm4sP3nwzZlaH1CfdzfVHWF5h9bXp7ev+SthD47kBKK/
avmgrOe/ckzbBlkQq4skSsrUc9J1bw/2p74zy/s4cJMbAP2VXUCXHIYmIHvEBJfU0sZYIK144E+w
c0ocveOGLss4eVRqNW49YNsCX3yArS0OIZCtDRxL+fOpEeyNsT2DMqh2jr29vfjDjiK3jdDX2Nan
ucaOPTTjGENrexHHHD/kKvSEKw5/vMS0zW0xAl0PmG5cbAQFfuNnM/CKMS4YEuNwv0utbNm7wdA9
NHWbfH57vKtrDF9ua8ExKEtcXFrKIEGYV5JyOxg8KGVYAAJz6PsRSOCP4xFymcDm3kKxgfvjImhu
5sW0tGdjYpSUwQlTEXy+zNQ4VK2+ZXD8elbbUAyy6QuC1Vxs1B5zeKybvS4ajHo+uHQHh8YYD4cy
vtkL9vpMALVDAqHqyEsKVe184yytXzhxk2x44oqSuTOmdxTB0/3qWW1IWaC9e/uD/YJCz3cqC7iJ
iBI0bUWebe6/PTOIr/oNFTLmBphvR/Uo3eYwClLxcOSMvMtrB/o19rYFAYyrnYemcAK8AxyZ9EjM
T6QO9oSDRhj7dVXsUYqy7/MqHn/ksrIOcZzpYtfNs/nI2uFkqNBj/itBwSPdvz2RKxcvKCWPF7xq
Svvk1+cTiRuxeEYhuqhwnOknAH5116Bzd1dX9JyFvtB6X8wiOLbY+N4FMja+ALd3yY2Tf+37ba4i
W68zW+WyezxD06lo04JLRnjWXiS+OBj94B7H2LLws79puHAl/kNmAlwPUiMNPwRd59MOutS2xXar
4SPuPtXzBJpg61ycVIlZZZkfUs+ZHgtuvkgns7/T7FvTvSl/9DqE4GcgvGdBN2ful/0TzoJ76qB5
Yu3EmTCX8YfjXKYjYtU9kTvI46lw8lsw/5XFJtqEig0ASN3kUhZGkRjNZe92UdBJun78ZnmM7ax/
noKiGGj9HlEXfnuXvYaqEGuEX0kLLUfmVdAy+UbdxJtzWlsKuACtsUTlZCFr3lL3yoRw8ambjJ0/
Wu3Ht0feYueLc7pp02BqQu3EJCw8/87AgbOaFADcks5OpOomf5LrbSGGq8PQU8W/pBWIwpwP0w59
scZz0EWG0yIrEXtLcyf7ZQl1bBV9qBFGS/cCacN9sgC75pnIP05VZu6MoEjfazmWzaGL0/Swpra8
cVdd+9z0425wOaRTyjvnv0306FRaGWdrzRvro+3Q/tJNfnHwE1guOzMG49u9vejXdvWm8ERzCIpL
eCuej9jGngFKxojC0PW+Sh0nSrX03+mgQH9O8Hy7oGM3Br02zd8HvUjp3bZZK89IKbcPhUdxIm93
gSBycLzYejfG8x+rw7GiWxhGqXMzH71M7A1jyqekwFnCW4LlDnJZF7ZxJ/aYFK3h4M/THtDSOWL9
fMsB/NVMqUPQfgMKBBZKbH4xU5X5i0eBn14Ykfn9yXG6BBGMzQIDcb/SKI71Oie37Fu2HXx2kMhL
CYhI4uiShP51gavHa5qXC9WzaKC7ujpag90/ul1sPtSeGd9ShXt1nLbBaIHZ1D3AXn8F6r+9rktf
aGU1DRlwslrvqmG2DkFb+x/f3qavbiVGoRkeAZ8NQX9d2jHoYCKgg2Azjen7TFEggGqpQLD9NSSO
oEESBHPXN8utluTXRAmG5h4EwSNFdRGjOz8hm5Bk0wggsqWT5rfBatKfRLXeghAq1ABCMXsznLaz
H1h3r5/RPEqCMJlV8BznnbvsVYlZJlTwuHt5e0lendztd/EiAC5CW2Ltz3+XLytzFhpNqy7XgR21
KjYP/jRmu2QkZut65QKFmLgkvD3sle+NNjK1THoISAMvoyl/Yz4HG9Xcq+LiS13L1AQrdG7Sn69M
D9xjKzqDnEJS207Wb/uK6LPt2AyMMxv5sXRSWYSmnDM7mtpFfgI3JqkTYhi/vz2/Kzttqwhb9N/g
Z0ZL4fm4BYKDtKkw7ppQpK37Th9k1jhhk5rrPljNAK8r6YRgkrco5q9XFtFe0jZQii0CvywUtzMU
KN4elG5zf3gyY7F8aDPd38B3Xt9IBI9E+vBrCCheRcNDmi9MnOy9z5MgyvvROeGO921d9XhKZ3De
t5fz9WeELcZmgcSFzjVs/fPlxCE0GGyHcn5GH3MZYazTHwpLJ6fcduOX2J2s+07k6k8T4Y2jBhry
ywqQfXrxjlZqJDN14XOt6LEdkqaad01lZ1FWzOrGeXh92TIUN9LGWSIPvqQ2amd080zCoxmQ+f6e
NnP8Y85L810O/Pvlf1jLrfviFwRJrHS+lsJMJ5aagqWLiLb/qbKSJN17SUayUhvF5EP8K7Mjfjz1
LUvDq5MkAN1qKajPX1b1FmG3HfAvh9Fo46PynOJBVpV/tAFnb2yY1+ePxBC+H2cehiEB//kkUU1z
hbAAdujql0fl0PR3DLp1PNp2K3/6idHIcFlc/8mpU+9GRfh1hsW+oUlt26gGJYBLUhSRCB73gjOX
dJ1VhJU0dEHdaGhR+E/U+iVzvKk6JOvYfXRlvf4XQFZBQLgcZvPD29/6ymUAKLrBhsQO21V7vgwi
TotpjqmjFlVfYYtDY2lklrW0byz3tXHQE6H9b8syXtmyJyZMUnjZ7Cmn6h4SS7SHxcpuST9fu3R+
H2X7Fb9d5iD4+ajQzYGINRR07OJwK/sYOnijlT6g8T3+fHv5Xjfhb8x3mAu/gGWqOvb5iA0AoKgR
1YwoQVsf8cB00l1cWv5zTZH975E7+B7AxkQyV072HbIj+rEM7Oyliuvq3k9tmuje/kVXlwC1A5wb
SG24ES9+EEIOWbGROZqi7D97oinvl8I3/25l5e8kltG3IO9rZ5YYaIOq4DehPHI+oDvoqtMrwFhc
iOw0Uc3exWop9pus0o205epQG+gISYXb6VVlSPvr5EkoYi19YYfVr8s7iAZ6l5uTe3p7Ga9dDxQ7
aTsEFwODvjgXXiWGXCeyB6jyS3/nynz4qdN40KhKO5tcLG7JRpcZB5ot8uPbY1+Z5q9OTu4IkjQ4
u+crum4dFDUaH9GIWuXTsLTG+2Ty6Rylcebw9lBo6145meBWhAIEn6Rnl8Cm0+OJ0XZw5n0sm7oH
MRcSo+SWmi1OMHbz0qWCaSZeaq3HzhyGj7TAz6DYshM6dFK/yA4mVNoPovDEt2WZ4w9NF8deiDZB
Ze4WI26nXS9bMwhx01yW42K6ybjLSj8zjmpw1Y+2sx116LpB/+vV9TyH3dp5adiPWf9+MWhOizJP
OT9kOxc/TD3nzQkvIKcM217Nf2ErMzQhSNoWpOd2+S8xvfm5ll3nUSNQ8uvU+2N/XNYm/7r56Daw
jZ3eo3M1Ll4yxyZu7Sx8qbCZ79M8pF3YeOrzMVAnIFeaqgg5YWHkxtr9GMfOK59LDyAKNinZOVEr
zl4BJtfxbi6zzjviy4l6io1T7SENVpmd4iAOyO1l7Y87tC3rNFqapS/31FHqdScaM5sPCISUp0CV
E7CaEtIOq2ppk/fdmDRfocsm3+quHr7ixek2kDUq1dP2ifrezhlX9wkrWuwz6fYdn8GGTLET8TDM
kQis2XyI80o5IZdE/m/t6lQ8ST81X+CTtZhvZX78wewUgeaAxBKKlGkJ+bw3aj9/GTGByfdyhM4X
lm69fKENIM1Cy9LDwh9p88/rvI42GRHKrC66IyBlY9o/1avA3WM1a37T4JrxvHVXZT+D2k+wTqN3
P4mcuZj7d0rTDogCGApahwThLLBGkVnPAu+X7B6Ft/o58/2YmaZBcZ+4onIPlWT7RzxQztdmzNNv
E42wXyEgBriYo+xvUA/Il2PFg2rvM9OlNlDOOSpysZOQBZd1Tp2gxo7wyTGcZdonjd8iDpmZcx0m
aYfHKqTapTpqZePWVSfxl7FaTReqAeI4u24yc+fgD01Q0phTq+IJWQIT0kM1pvetaUBcYxbmIdFu
6twLZwbihiDkFGFvV6kK5YgMy8kdfUPs9NBb+KqCBd2LNJY/kUjC5UqloEUsqA6mO9pKckxxEsP/
5kxB6x68mPafsMQ1SYaWiTT2yzDXxXLMgnKWd/XimvkOtcrGPdpxzF8mxLzcT07mCgQj8ua9tNrm
HZ7ISoel0fWPeZzaL9OUGeirD9X0j+dR6o+sCSbwETeusoCQpz333pRxbENNIsXEmh4a/2Ht5Wpi
0uP2sNgyyTRLf5zLO8NDTvWBWLu2Qx8HkRdXJAK9SCPRzaFcuhaxk6GN/x08fylOThvrf5vYqr/M
LlYNsN0nB2AMv+HmsCSL+V+ae/njYswZV5GXtmPozH5HP72fOH5Yt13woU8E27VZWrA01rg4zexF
Gi69oXwfJwpJ65mU4H5GMdg/4hhMJlk3Vv1fn1PfgA4+avQHMJwtQjG0/Z3vl7YbdgTe9aEEjgKv
SctqOE2lH+8C6PnOvkhlbN3BTWiK7VCM/wIT20M4gde9BFhryN3YVdNd4srpUzcKWLeLU8R/ezNb
ZVfj5Nrdjcmc/iTdXv52ndZrd2NlT7yUizsj6c+XNnZKBqKKSjkEL9obp3pvJWmR3Il0nWYkMQU6
Rlat2mRvy8kwd7Y7GGsIH8MxToVNkXuvuyJuw6ahLTqaFqS3951ZC5w4V2PFPThWidz1RlMbYVen
Oex4oxny5zQd0Hrvs2EZd0tRV+Mpi/M5fgjqZuruM4Nu/zD18UWMEj2P410jRYk7lO5B9JYZxYqT
WGbVhn5qiPmfNEvm8iMZrvPDlFOKyYhKu+YJBoMFlF6sTbe+7/k5017aC4AYuvNz9Wi2tj8fcTFP
5AOLj0C9t8A8F1HQlrl+t8jZzh7iVYzxvkUorvnh2aNXfU3SsuZOXJZWJPhgexLNh6PndoH/3cuS
Xn5PzEVbGbDr2C2oeSKP63+xChdpzXBy10F8aB03D34uhItqJ4ul7sTRSOPZFKG7xBRAw9m0erqs
hJKFWuiz7abFiBqj8IojEvp9+g2JZKMMtb3K9Ycwx7F1MTbxVHuKExed7odYBtxZkZkF2vio58Gc
P0NLjJEOMxtzekY3MdM/isFKrS/CyfvyQfCq2BFajEn8X2fjKD8clNwYPEfyoyV/D3PWmp7mOV2c
lrwggGgd9pUpmnzXgTg2P7NgteoaPXTdDB9QOs+ah2KeWp/Snlzx7+4qnXxFtc01FNvHGJLnfGqV
g7lfMjePCYg9BJuhcnv7o7TQuwWId4YREulkq/xFlF5fJPvGKuyc96rVsVToMkA//cC6GfYOOpLV
v5PULxMRrj3qlsjVrE7iLBHppduMX0qbxqd9btRyUdEMID1n4ZLIKT5pr9Dps66CUf2ssnVTiZxs
tv6z006LezA5GxBxDPRvUbwxQGzyn5RM+qTbjTaW3HcpGXSys2Kveh6tWetTh71eQ6neGdWDbFCY
TcKgQq/HjrxWNfE7pAAVEoOmvy6ODGs1BUj55KkzUKdzmlI/Oeuigqe09P0kXKqhjyH+2AuCUSFu
pYH3seozPgrcNDEVRajnYFDHuQjy+VRUg2OdGun2zl3RzC4d4kYT5AflQY8LnXILZhthl3W0VsNg
JBgNBEn6Q/rrmDwrOI5WuLoVCnRJOy5OaAwDqlG9SKkvWvayvOs3GY7dGpcEpqq0G8yhrEnhYoFC
bXUY5sZ2onZC8arFxFRnwQ47wYr6eJGZBh3WNf4eNc5O2yu5xukO6zHE5F1zKN/BAEekeR3M/HOq
YX5HzahdcbRhNL4Lai+xQ6sRwbAbR0t/MVZTj2FJLyBeHUYy3VGjQ0667vyZmlWG88wuKzz73VLO
/Veq+dMaDY4wu5BcKJ7vaxV4y46WlgGeR9Za2R7NC6SNPF+X8M9iiz9vTGXyvXKRWIlUMCb1aXHX
8hGr0Srf2bNqHrQwjfQppgdg2a9jnL4bufdYOCi1n9yNWpeGq1V4kgeL+l+k67akGuHz/0ZVPhAc
+LkPy2xMwVSjvEOQDwEgbCjC2uh74x9V9BXlOB10KiRUlG0YxL6yDzjpjcFRIoDhhlNfK7nzdcPN
3KkWHerWHHqMB4xh0R9Vpaf2mGXVOn0ndLSckApfmf9MxZTDGMEqYTrGPe1g83MypXZxWJN1WkU4
BfXUfpV1qQ3/sGKfbaH1Frvdvu29qdy3ZhKI7+bYGX+rjv59C9H7drkzpm6SoQf/mnOV5Zm/N3Cq
F+FCO09F3Uda+qHu3fxkxG5W34/4tsnQRB1teG8ak2EQf7uL2iVGXK97j4yue1j0vMzHeW4tTWDr
DxVbPdfODp88DHTNKgCc9ap5pYnGHCfEkl253uHvlK67oKldcz9mHXFZSDbdJc9cxmbxbE1eWrzP
dG3W75YGfaB9bjddQ/+UnD8g2BeXJ5h6/l3WlqmKVJyp9ehkgGyPAd/x6JSry95wiHr3iInOxfvG
W2x7n6pW3ve5WH/6Cprj3G5xaV1m9XPhVt2XEmuuPvRbgxClnSk4QNSdKi+UdgYZ1V/t8junRn93
6cEwQqtdlfeoVq2GfWNU3n+eHJJ+b3tTW93bReP/N45On+4SLs/HpkPibZd4BbTtigC3iky3KbPd
3AbVh4lr4sXpW02DI9RB3ukqq+Nn/ArsLuyHAqUXNICtdIe6ifUyqyxvQsLj5q+14nW761OLl1bV
+Rrf8w53KBmmNVGs7pJNfcxf+BHSTdv5KcBg7KlQm4hU14mxCLlS2yZKRVtjfpFV/T9SVcV77nK5
UuSuq89zUQDqcRLSD7Fy+UsHj5bMaIbRS2Q2iqXbT3mGRNiYYDO49/TC8D2KySdaDiY/pLRMr11R
BHW963pBOoY2WxD1rVvSCj3Hxvs0y92csMrEs07LvnlI5tGovgDP9d/iuG1gHY6m6u45k/5RDFCP
/vbSMkmpd1d5HuIdEn8ex3xsQ0h2a78LkrIzQgK87B/ttfog2qBWoTXCeP+4erJaH3tHiSwCBdb6
vpwH9X20g5UfTNMgpFc7ldNJO9wCVd4Ew6H1u7G89zJ/vSs6vtZLE8v00Ry5GfdLZ63mPUczru9A
O5oqdFo8RR6nYW37o3QoIRyKtsbqQQSZ1xI46NHeax+n+6+9NRX1V3MyvDpEiq3OP0+V8IJIrI2T
h0Vet0iU1HYQQ3Fq9bdElPA7yHzyzImqaVB+NAfEd+DXFgEuYhLWehjzcpL3aWcXRVSp1Oi+Iqq5
yDDxs/irxd2K5kaZjJ+cXKd/G8U6fZGr035uF79+Xiq1fqO8lZd3kqtjDrORnbyzKnesjnGT1p/8
VMdAoBmLV6P3o7+Jwben0O6geE9eKz+3qReMp0T3wXcZ67U/ukk8Oi9Blzvuvl0s599YmLO3C/La
lXdc41ypbkak2q1FaT66ftM8ph5BVchDIWG5tsp4GSsS9hPyN6b9nE6d7k8T9udcMn7c1E9lvw7F
aXJUbn6q1kF1fxUm8e6jGrP5mFdzriAMjOKeLzn/66ztqI6OaKb6r4rA1H50Bmf4L4Wa2e26kpbg
0JGbFlkhm76JhibHA0+7EF+e0qyk6dxELtF8F1tSFCjMufKHYczBxxJfOX0HmJFZ4ZSXtfE0YBx1
N2WFjHeucOR4HHs7JhTTbnms7HpKTlljZH+JsZrmB6+29HTqpRkfUiAZ/VhPuXvnjWbjRslkrcZD
xepgN76p7SF9b9Z3FF+9/C6pbfujnbQlwYWtCxj1nbS/mMaKoZpuAG5DoUESt66fEoygt62C0SGi
hv/H0XktyalrYfiJqCKHW0J3T85jj28oz7YNiCREEnr68/W53dtlz3SDtNYfcWWzVIwUmv5c93IS
FNPwjAppl24xuY58RTfqDRl3pnU3qUmJfI88ShP8iX84Jc5D/XV7q2RqK5fGRw/dNSuj7eJ/BVq3
/Y2rJFlFZai8WyweIso2dl/vWc9rfFJuFJfnwPRulyplxFJslCzu6dbzMOWcoBxuzH/6P8evmyEf
p82y07iKm7+jUEdVrGGob5udHDeddk7lgR1T2arvu7EcVeqvC1CR1zQBF8oohvFkH0gqzix5C8mT
sWXqfUydgcYh6nfi8dENrFZf6E0BSbOJe+cwwZalrt3K3Z1rRHB3iD6yUxus2nkR4zyZE6CXG5w2
qPUfnk7cI5sEsZ0nG6SgunXFsJgc7S1BJKXbiL9DSSR+SmCg5Zx5rV3nvDGj9BftkwR741fmaO7E
oa+NNfix/LRbCEtmB7TqOIv5jqbL5NXReT08DJScOg7WCpKTglNVrvWUoeJ3zAPhmttSDMnorp+L
xZxYGH6cgpkV/3qFhmLMNum1Nfgbiw7vaFIFhJnZYCcz//SUNlYUvVVOOURpU1d9nVbjCtIS19WE
3agdSitzicF/aiw67NMWu7Z68usjurR2J1QObuU8c4h3PxE51H7qan/4ri2/v41XFxGu1Td2eyN3
5kTCGoM9zEVr/FeBZ+oXP+21TaKln/4swCi+iADx3nvevu3cudPUFeTiBD+G5Gim1PN29bD4XE7/
9sX2Pwi4duYCJb54XKstNmwkIdgPENrxC6OPT2Popt0624VrN/eW4sNK623cb+TozSPRmK7zsorW
ti61ooLtPoANWHMSnsO7AfdJm49Dk8gTejbvNe4tlaA7doVKw9AqFUvf/79bsyfWH1A6Kd9M7Mj5
KfJptiym1a/2wvfnuMtX5cxvAYfEX7MxqWaEivXBjdfN24etSDkvJMr3pIi5bhxO/3i713gTefJ5
T86tTjrrYxza9du40T7mS1d708nx9+5q1/LN0zLJubvZcDouKfen99k7ganyuF/r8uIdfvli3FHz
OtkWM/Ju2VM+bjUhSqSE4tKp5xpXgbfoSqerWSaPr7Xia1tLEz2haAY75PFZ3LSbELLkB/LKy74R
VpO6Erl8oQfbVrnfYlphGlsH0hva8fi9IbiVmSi7vU2baGyADfulfiWYvmwJ4WKAvpBADI7TBnP7
skhMbSfQWvWughZpGWLERWX4mOA3m1rFf9ht9E1ksT+mYAny3Dcu2EOydOP6vSTuNJ/G2fbk3RBU
yvpt6Az8l6hmKbO5q/37UnXyTwww3Bbi2P2PdS2bG+OWVVcwMgRNGuw1PbMxEOI/rwU8K+pVEX6t
pnknnWIoYeNTvv12fVWjq81pwcC05YaT4sZnmO4KnIX+e1KOGsKutubPxBv0qw65eroDnCibKuW8
j0e9+be9lt2LPvbSfg0ZCtaTZe+QmwdeAXWG8ZyfOtwJXcrROjxZhuWx8Cc13MSQgG6mDTPkQ6B7
c94JAWRPME7XF24tlh8u2uf5hnjW7lF2czmkURUs29mx5u4S69FtbvurgIQlJ+hHwK5uZHTijsAZ
Xe79nwMw/QByVr2bbYvHOL+XO3arPjRLmR9urH/ElLV2aRtH3rMVNjX7oI7th4kayqWI3ET/Zjbt
RGYvrG55xIzfZUQa6Z8yKYNnkg1Ff67ayP9QsQ9Yt4WhMHQ/HAkw8BiL3+vWXL9q1wRFaOnh60p7
1Jk0g/BxC67mZfB7VjgyLIjeNXZZb+lsqukZiyutpf0erbwIso9O8e6X++MWTkmFlMIshRFrOD+u
scXEVMVT+8BYczT53DTuluso3J00ATp/HyvKzD7bqe35mKhFmt9sFrAvgl9jk0mP9uVHeTTrvU8g
TMDbgLlccORJ30tb+jL+dSM02/k4lHzEMRYa2ABqNZ68JuSBA2yWqXDFdZiu9mk8V8M8F4xyyO1c
r6f41iW5+21BUTbcBVVTXmZulLfRDO796F7ry9x4HVEI90lpXqykdrHkUOuUavBMgodsS7oP1WoF
34CDgbxhjw8ezDSG1WU3EzZL3F/eL2Ty7XfJiQWKjcft/nC6ZkwZuObPzms6Cw7H2h/CfbR49Snm
IGn4mHwv8/u4mfO4rGyBs6Ln/eRVTfYisvhdAF51dH/EVeQXDmHjiJvpTX5yggB84kjWbkKnMMd2
CuLkW6lbx+ZdqoDJYjoOdASl5cHHzNZeEm7vGyerHCmrFNSDl4dNCwyUmZPQ38ijjoXxASLjJhCH
tMFQjSsugNTbG3e05eTtgVy1CGuzNfehM3PvaOa26RGE8hD325iw/pA77Mqb3qlqLw+EezyVwvS/
xBRhldkCalS9mCrER38WfGxk0zVW1sqlMw+69/ofW8AE9tn14fK725ogeO08b6ZUcAlW5z6mEfb2
0H6zFTtNMbxRpdf4YKlD+Kdrk8pJIc3G+qGW9v6wzDM8yqyS9adbNZEAgSRMjxZ4E6UKg8mdDIFr
876v9eNYim19U9vSxAUBEmpIfa+SMDfU0dxWuq27j+RI3PX6tYbk9e/7+OVFU1/fbGzCVuGR4P8+
ab3xxFLvk3x7CjCOfiW7+tz3Lv6BGZUfuunJDUzJFNRlvo56HfNQe6W8TL2O9F0Xt8PLwQN63HpS
lh8xPXf++zD20ZTVUND6K5RC3ZI6iADG2F5vZb1yNfjcphK6JTnzF+YlfhVOlI4ofpwjVnIpgYmt
yzBbnvXQNWgQHq5Q4u9QeKEmIiJkLNnk7Jr8GGy15/sWbEdhWcL75a3LbKWOlQxzWuptak7TDpuW
G99Tn0A6iXVZ2kN9OwN0xqP0evUnXGzxtHSbh3MPaaubLe6BsbN19C6zqEmmF4h4nFpRVSc3B8lh
7nsbNJBJjkekVk68RZT80LBo7QVEWW/3cRPOb10Pa/Y9++sqMuksIwd92B95xxZwsP+xgKeb0WFw
5ya8T5dqo/L7vjEykMCOGAtvDhK6u/e5rlWTMsRMNQSPAU6dWfCSrK03r+FTjA7A7LB93IPdH16S
fRn/0R7u04qFwIvTtK8sdVngCeWFtlJ+Ie79mY8GGVlwQX4SHdmoguZyWKU/5gnpVlcKqSzvoHwC
9oFmSB6I0Akb9GaJIAohmaZ/ns/GkXvDTOtraNbQXF0o4wtGHP00iU7pTBJ4WHKDSlovQigq0G8O
1TWv4tG9XJVf5P/LaG2eoVzJK4M0L/+z2dgJ6egjC3Z3CZXJ4tBRjw1VnSqtncb8hv6FIqQ4NChT
0kiZVNCTMrNeAyjvxnAbvcssW/EjjBNOjl6Y6r+5H8u+YOfmD+8IewnCxZtnUrmCnp9EH5d/TNir
v34zMWzvrdMwpw/Bi0/a4/Q4EZqynmbpWQXjpFWfpmYalpdg2+XFYb4zoI9dMKZ1zcZ0AnsP5Jnf
JXKBvvrjzdtQSr9O7N/TedO79Zl0y0HY0DYlzpks70netGTEz2lr1/o5hnURxeKaEaV1Ux47WSWG
lQU0abEpOHM4B808O8dP79ATZGIyaJbTuMMMoKkW15mJtP261jr6vU61IzLz/+djwATS5RphNRy4
2Z2WfHI3+WkrUzswGXP33+CUxEGP1oi1s+7t8LzFs2hy/krxVk3W5LwlA0Uj6e7O3XxK1OTNhAlF
BwjP6kEjtPSwhSfoMl8A89sYI3ZkWiYNxlIOt9BPpCLSJabVKZaNb+dtNVbHQ0ns5pPxDqQ4HE72
v2GOuvsOsfd67mxBe1wb6rAQHClXKLKfOjQrvOZ1gtkqk2p3BdlkHhCWXJf4vg1iad140hlFQSXQ
IB9YPas1Zd9nkff6sM1h87S8TdoY+tllNYWrjt1tLDYuAQDkygKYI1fut/K8FtY3HhZZ1IM7sams
ruzTYZP6i9SFmXtPe90Z2WdlOF57v7kkTSXmWx9+k8/BuT6wndRVHlaMXjcB6tsm86IdfGweSxKL
wFFIISBTbPDJVnPDkUyMOtFpO9YJfWpcUChJPMNLbw04f4puWuXj1DbwkWhL6jhlMZFfzM/iSFnU
uzB1IkayfECP+jo0dN3eiT1iC7LmgD4HIri9EyacXuVmiHZxHwST7IukKmMAlEBXd0litce9RQnk
/TjvOKLU4kLh+brGwT9X0zpeuKbsj9Ht7b+Be1BRUV8VqiA5Y08TeOe0PG9Wqdvs//laxVx586nc
2mH40kPHEL+1gf04L1WP/l0P2G19Vzngq9YxqzTGt32kEXUyNySFwCz4e9D5KZrN+q1t/M45LWsJ
l8V4s95BZe/1eXZ8aDvjVPzpakaHc6MR8VqI6/1FpoYEaAXDeWyvFWTUnHV9tfIfyg0u3jNEIR59
JJoTM/NONq5N113KnrXfJEcbRBk0WztdMzvM69Yi6s8rHEHxpatxYNw0ZEJ9TvCTt7tZjjEb4eor
RqZ1706HHCwr7VgmrqUWjvzowVU+B3MYItT2q0Rhi8NuyctmJoIIF7mYbi0I6reJscn/YBuc5bPv
6Sn6C+5eIxOIGsibHkBI591eO2A8aBGZeqt9/G5XNUt8tjOeNfws5U3ZC5Lj5qP1mxvP0fORo+Pk
rIY1L49/oWX4gxtL0BtKjY553ZuNlyL+sVmNpiQ5NXEdRJyn/eFeuk62b6Kaml/VCo9MVstYIVhw
ks3g7BzEXzgNB4LBwMU1HOc6nk+HkYubgxUghGAeR7YIVxWS65ksyd1wKIrxIkpAUEj1AZqibZTy
m02BUcDEUfffCG+2pboBhSqc3tnM3dG2XnHQ775hdHGnPED0Lm/YNda56CqcBTldhOGt61/VB1vN
WZ4hvzi44YJaw5TLYLCzbvSNehoPwiHAxuiZS0fJ0TZ1aA4u2zpyXscqHJ5R80z+i+3yPf0KpenM
ZeUsj9PZ3urwTcTSjXCaCShsTVpL/QjvwVkHswwI586+m2D1JWgtrYC5eFvDbgBm6Z0d5K3zPmGO
uPr7RVTqM9w59n90ftOxgl7vfO5378jWZJnfkfqXbXGNxKpzPmb5Y9rXaH1oBtsVN6AssP79/38V
Y8edzxfMrPNSNR5iAy2N+HHIo57Sttd47hJZCTJ3m0Z4mLCNvNGakecqtW7jzJ1Kol1mgld++kAZ
PFmIQ/pMU/sxnJze56qK+J+/pz0IdlD12H4PR938sY9aVCmiE/t7nKOwvivVRM8c5F24nJxDyvdd
Hf3fWHbKFKQ6if1erv2a0GsWT+SEejWxvGYlGfjWcebqX2/NcZ2RHU2QI2ZG+5UdCP35At5d8dmz
ZG1ujBJLBM7C/T1zpGcDRSd7QSRc9d+KNOp9QUm/8wsIJ8xjfwKGVL5vublKhmr/JaN5fKOqPkGk
ZOaqO9FP7aIrqJsw70fi6UkRmSZCiWxHoR8wU7JQnueburmfu8jVqWjJ2sq9aga8n4Am7w1CAJRF
hw7+TdFGzC/R69MHPW6KcBIVH299KB0n5e7xYK5b4hTvjeRIzCOzhJSUAg+XD5OagfjnSVtRIUm0
3H+t22D72SbUaj9AvztT4Q9EtxWuVXZP8Ty4GqSq4xYr59VsL+FuhWGu1LFPt0JbjAyqVf5DWHrr
URB1tdS50SKxC443aad1HNBFM0HXFGMslcmXGonbFZ897od4dsLTdmyOjxVqkkcxWCIM4fmO7tPa
kAcCEax85u2OAvClbKKEA3uV4V3JnPBWej6CLy9BtrqB02A4KadwPyWJip4YQ8YvCC9PPcZzKy6L
7er9Mk781YRjdO2j448bGWaTlE/W0Eb/QtMxJUC4xsMJHt5/Uoy+X5AFY5Dij0FgQxA4QaGT1FGc
BjUCiJvSB2GyKiKt/7ZebY5UoA6BHd2lbnOmTKQvs4ECkf3sN8U0DZtNYixpXoFdiRjCw2ZlStHd
MIPaEul3QdEt9zVNOguTaAdZUwxBX6EAg85/nTAbBdmye/Of8uAYuxML8oy8dDpny+V1k2SVFSuD
dVk1T+use/XetOj97i0a+N6volKTxv5hLiGo8vzFOjt/Q9X23uPSlbrPUc2UQWExud6bER41c3bL
3Dez1n6KHiIJ0hp8f70nGEq91UFAlxhPMkfQsQQcf1TyysfRhFSVor84unTbj/5X2K9Be8t9Fnzv
5do8HgTovCfzFJI2fgSo3ZFLtB/k+29l5tsgriiZ7PgZjN9fHuqQiyeVqk7I6lvD7Y9pfCB5Enoq
c+ncun04bNGgkoLLB9hQM3KIeOriW4Z0r85rBwYkP8Kqf983CrFPKKKV/STqjZOHXVL9GQ4tnnpV
WjySA6d9tpRde3IWGlkgEEFifxxDv8zpZtHljB6+PB7H3ezqv2A0+ml1vS0+M9yXTrGUy5agYbSS
X0a2AQshef+gSqiKnP8iD61g0W7eeL52ZeBP672a0W9PkjrjKNrnO+FVeoE9IOYu28LGe5JWsP7m
2t0POmO8URfu4ow/KmFa9Ecz+Z6XIbF1dSvbdYbxnPrk0ZFr6GdHGUMtEwTWuZcqWYYPdu8eSlo3
1ROHwBTlNRrfb3lE4svbKsD4Kzj2w++n+l2UoxdlFZgRvzPZPTyMbRufypieiSIydvXR2fVIWuSC
5Aj1UFdWiORGDtRKz9Mr1EeSljvFwShJZw/waUbVyvgQ1z+7tenmoo0T+V42JYcCioHgGXEsQi6H
3++ln4Mk4KioRJ+uavLnh7W3qi8AVkp37aYZCRZNJMdsWLXzrecbfWR6bEh1JDBP/wXVw7hJZL/p
slVAcBdEohEe60xhoq67SGS/tms3usjVtFMTnG71jyZpvZ8r/gr3doud/ZalzeVO41bZzq5vPPPS
An79FvGhrUyuEVsFa2YVnpp1iz4NidHiUTfGrdhgu+ErOKxoLXTIR8IZ2xi2kmYe7SI6ogXgp+7E
ehFrMmKhrbzqBixaDKfBCcVd6KE8hhPvuFK74wDlN6Zzf1vaT6xz1XUVv04yuQ8CkNniKd2VzE0d
e/w7h+v+PGavC8/o+veLyxJwXffV9BzvllsXcxDwZMaIsL5IiQMW3StvQDre1a+Niqoqm9Y1+K8P
IxRHPdV8H04/OG9Na20WKrmQcJ89oVo2myJGj5PVL8FXtC3df03jbJ9kZOA+D0c+XuY0y4BgiWRL
1yAy/zakJuvZDSeLrW1YvfsOzeDPBhXfdNqhcSLUHVfaGVJuxctId7ZE4M3U1gy+PDLEWRVj8SC7
u6WM9iFTsys+/NJzjmwnTcY6m/5K+dP9s730aKPgTsqo+0TB44+oERw+KLcJAyhj9ojnJlgqqlyb
ZP+92YLThgSn+L60UVie9mOP9xSstvoq29VGRWsFDmlTXtcfqSVg3hkeiZWSVSNFAUba/+wRMiLN
WpyOviF/JHFmvubqXABIZ055Z3ZBDUX1UvJYIy5vLICKWQ0xkhY/HMi4Xj33Uq+OPVwmJ9BPIZSG
yBbEPlFKdooWKUEzSl3jRKItrYID0sX2AV6fo7a0XpFLIcqo5kV8bBsc3ZBubK23JCW0A/qqvUH0
jKGblYlREeLIkv6ZKGv/yBcVJRN/YYWcDv3DaNIREfGS1qqUJ8B/BWGYHLXPLrFV26+EDKr/hF9G
f9EDRXeeCgCSnZ25Hp1OEyZ5nKz1UlSedt1zxGfwHiWN6xeI4NablbSc5ZGmrfa/fbJq+xExRrDd
zqPu1qfakfELfOc4ZHJT7rPYySC73Uan/zUg+kZy5dt0x/XWvj5SYBjuabt6zT0ik2WiAL63PmEI
a3THCNUzV4bcFO7edy+jtKLvneTc5D/Eht5yEqjOffjMXTwgmAd8lKuf/Bm3GFjJQ1lWKCylVH+4
7dhk8bb41qU9NmHQrx5muA2WUutzPzt9nyvUhf49ZEj5vMbw/yetBgkM71WlfdKzgNy3pqmltsBr
gIPYWt9s9K/dicUiPKmjtvXp2kWCQ8TIeEOxtkIstpBuQ6FjpCCv27Tqr2oet6c1jCt5Wst1giAI
1VTiJLRh09vA90ECNstTBAi6wV21I/1L7TkZCfvvOH0+98Fv1Tex7txzRz8JKzfI2toHLz6G6TXo
m12ntmRYQLi/tU66tnrNw4kl91qA0zhpuMBok/6N7uKEvTaCiZFB91jF13ZPRHH2ibYUFx/Euhx3
1bBx1JMIgTRMjX31p8EYHTJ0A8/c8Vx4xbAPnIUQsNJFdzxxhRP+3h2kbgfT9+7GeI7KcVd+FmJY
B/SJt7Xm1pja6cNZXGAdFlXYxf3qNUBKPi39mcq6sb2UNF6/VnTvtvfKb9aBmVrsd2hc5OdBiPrd
0VWeA2DVcKzZE5ZIKKlj107ue3vsFJZMIv8hXnd7OC/Oug8XOTb2kQ8LkzBIE0Bw6tCKxIWNe+4y
Bci4MRh7LcKs0Wm/WYp8zEXK2efCadC+IMWv6VlFaVnfBZ0FJ1RHteBJiD390A/kuBUI0YbCbsJx
ZN2NJT9Kp9WXPx/ofeTWjzeJK2GVeSLgw3e+jflllhVCTNX58iGR3BZpZR11mCIcVeVTvDkNgqHy
8JPnOqHmpmhXegkeoo1dKKO8I/Fulq7qB8aNsNvyWodsoy3ipXvo5nE8s8GuL8Hqo0+rfAzXqVPG
rrrh2JoXVrVx/BtHAFuI7peFg9wk8ZAFqJnKU0ChEbqTzh6dmxV0gtaHmJNkownsXTVd+yeK4MkK
ytJ4eaNpXn9awOwepyELX4oKszpOI1IzGumkIMuqdbbuw23qvT71rWc75CxyuRZWLQOI6WnbuWmG
inb4UMj406CcYCBPwhr0Q2ik/Tu6AfaJEWFugzwXyKxc4f/r2G7zYyv7INuDY3si5UHqAnd6ozJj
1gOCYFuG7mGAPJJpk7hizFtDLWxq+Nw173V76BzyFS3GYoXWeeNU204zRTn1qTb+VWOg9/LR15sE
nbZkXaaTvW8/iLhWL/uoFtZGik6bTCK9D6AsMcqkQd82OvPatTc3O08zYG5/lD8D/slnz4uWt36m
K6oY+CBgDKMNobHqIiVvPZCSB5CslUxR/5qw4HJ1PKndtOIU1zIixv9oNBYc1I8qq7Rti/zq44c2
5dT8jjANeEUol70lyNkVrOOrpi8nHimdTRt/RDyb+BwKiAynkhV7QxQ1ocFZiZvpxZu1NZG6WcvA
vh/cNQZac3AyzugewQ6C0Qvv7AgTFt6GXbzS2T7DsEXDfKfbLeKlBqX6bkt7DE8A0Py/suVSzQAn
lreFuaNMvSVpngAUgrhodOC1T1Eg17d98Gz9Q3h15d4sVE8m38MW6ptu9pQFWV/W9p8Dpkw9DopI
rBz1u0/kvdN2y7l0dXt2EeuLvw79VOE/W9p6TBEGEJAq3NmhMTye7GcqEQDqpJmDN6O8vv8MWZMV
cGyjro+6uT4y8uiB3i0Vn/kpveOCE2K97by+Ci+h17mIbCPTFw6ImC5w6fYd3BP5jDcVNifN76Ng
20tAu59VNXC2WCjr/w2Vb/8hcxDxEfm84VOJhwmo/ahwMAqgpuS87sDa2UoGzQJN263IyG3h/wA9
c1QhiVPX0LBb8CdZJHYSZJOopx0E0V+LlPavUqkkfFDdZtYfOxfdT64Rk+R+SGxdhpqjkpA6ffiN
MwaYVu2Bah43NtaqEM7UHRmV31bM19LuF19CF6GIqtswH6YJ3GOYpf2majjOMz8MSkgWFvmjQxI8
56C57ly4tDGJgkWg+ztjVxT/rLAc/rQDCo6zmCNvyUcKg1+DBrZNKMP+7wGbBAtUc3182jzWFAY3
VDhnSWLMk0Dme9zydk/ys9ERIq5038btFzDJtJx9CHLNguovVBFi7Fk+urVyxesiAzL11yBEW++b
pP9d9r5z76kdiKiNGFzzPiYZvqx20GTnsJ3jDgliZzJhuvV1iQaMHtyd++3gbwPh/FaPRBLGkHdV
JT4nsrd2nD1qXcLnOuw0Unarih9mb1zi6wOzwPTYoRFtVnkqqX/24qhEyghJGwPsjUO+UMO3QRZU
ddcgKVQ3yxZNaNnnkIWgjAfmUMqyFGOy7I89t3wcKmm8OupgYvGYLfgh3GcNu7Sct8bW77xcarsI
sQj7XHHxXWDKEFIt0+I+EHPqHN8b9EFZ8CEjFPVJp0brtK7yPmkJNsmdiH3oRmM19FH8UGub6lG7
qMWEY8zvxaeE8Mml4qo8b7B0/r3UfXzqxOY6J5eo1D87bvUHoCbE2BoEqAjElenh47UhjaP9/0ex
2Gqw5nH9t9ix+WgVUtbUUWvz5pN3ted2N6sn6/CP8TyEHfDfYO09abxBBUbnGV50WrzRC+R00Y86
ax0/GL6HaJ7AIJ2p/AfI0mIucaetPU0zjpGsbXjImHDa6mfd2ZBozKx7kvWDAW8REbhzVo0IVm73
A5xo7WdQWu0IG5pBgsuzF4q+uwi4LO9ZWbt5wmSBu2xfwuOuY0fnSraXmlt7tuslNbismdb8HjNl
A5oYPuoNkwduOw6EeHLtV4QRussdbufoYZNqmG4OGiyxlvk8kgX7lX5iJhVtKhpwYxZr3Ihgv+Qc
o+FKvDVHf2v7OcltkZu3S7W9x4KR+dZpaxYlb7fKO8l9eWN74fpDziWcnEfrCD5+0SNAW2JOilNp
ufaPXTGipb2Y1rcAV94zTnjwk2Eruy9r2cp3GwgZHO5Y2jGbJlX9Adtjm2oXYkg+bGaC/2wPdBXo
jkkeyrU7nidzbDz0LeaYc2wPdpi33E0vwC4B8PaKffccx2XwcXhisD4S4ZWMw30U/xhHaX6OzI2o
LEzD1LUFmtAOeyBg2dpspIXK6efHjge1K6IKCyR72R4291U1H3BG/EyAEhSW3oKSBPbJX2N7/eiC
Pqpu7G6prt9PX2MZqbXHAMtkBykSeJQ4T1HzBhhZNhdSJeov7DG2BocbFPxhgGXpxBkxDE9DbweP
dOc06EeJKnzv28H6yVczHBkyuf5jvHK62ehV0d+NmuR/o7IZ71dPekG+mFh1f9ZhEcH1BHX3EdJY
2h/KpYTvFm2zGd7g34OKk2eJwW4E8VR/FG8mTF0ZToy/onYY1FrbzYgj2xBkHRaN8VvctndltHn6
Femtd7sq0hoJjkNZcBkGaU0XdwaIZ3qNV/8EitCgGN9RDEGligRGWvnfi+113DOkZRHpVu/LMwFI
uDwFtvT3ubHt/7y5Om7nymkBNTu4cySCRj9j/ZUvyNWqEViDfJkXv/anj2Z0rc+175SXrcwdT85s
W+VFzpb1gMazXD7cAd9dTlDpdqH3HhDb6jfxypToTXx91eamGLztu3gaI2S5CU9Q6oI+ERkQaPsS
9Ws0nr2mOqazf0ybLiqxIg+N5RKI54Se0ubLGxOVPAEM6O1BKYbLXOrwnFikeSyr+8s3wn2D1rFn
Zu75CM51abvNZcbYMF7JLvcfpRolGKoUywvwWFtfEDU2T+1htvoZ8CGu08aE+1/y/Tmeatzq2kqJ
6WvWk9840QhONzQmm8uIG3oYcIdl0m/+x9mZLNetZFn2V9Jy/GDlcHSOtMoa3L4TO5GixAlMEkX0
cMDR4+tr3chJiE8m2UuzGGVECrxo3I+fvfc6brCfJxpNB6/0gnpbzI67LzuGpe+SmHkaXyToyARI
VmbQnDO8Y/S3aAVs+lmR8sbhwBFxM486yY9F3Tc/WLrjx8XprGFrFxlSVe205GQypjO/WVThZ2zz
83jWAafetZuOQN56e3G2o6y9fNOUKlO7BQQkaYqJjn2Rc1+ZmMIO7HlzOSDzljZBVzuynSNJ9fQZ
D4nKCVkqtEIKoKh5tGar+kZmA/mnpjEKGGDua4egiCHnmWqtz0Xc2FCaOgYa7seWrPYnaN1jhxRG
DxvtXqc+RbznUigXM/ag0mV6Coa77ntM93ziyF7l+MsJLdMelxbmRDIGWHIbW/KnmEmlOwYT1B7O
6yGM6ZUJclqUo/1nhMXixWETsHnBOFBjQs7indeAxb06BIJHZIjkZiKUk6yqonH1Xnk15tvBXxyk
b1W7F5vK/E1WwWzvFoW+sGoAxXxvOd4nR8S5/IdMPVyJ8TAM31hE6gmPPWXojpic/praaaDIubDo
rMi4SbOaFwKxm4JzIUker4oQlt0weCEmW8IFSUtloySV+lsQkJk29FuDdUbBd47iTjESzbjmO6UA
HjI9ul4I5aLS1dHBKfFQMaSej7KYJo8+Za7fhl6oL25P5AEwEqKujCe++9By2Rnrtq3V3swCS2vs
V9M3ZO2sOWCe82/In6fz7dJhPTlwmEdgBDq/9KQoO/FK7ozmGDmF+FQKsiQYIe2iWE+JM9lbAqyE
MoPOV2eb7luxK5aQqCEEAjx+rq3kj3qxg+fe1P0NOi0t8kpVw1PHd1zylfvlmTAMZreqJyWVlQ6a
hZjz9HZsHVfs5jZ2WUpig9M+wdx9sjx2nA3TwswthPD6m0pt922um/y8zOQBkMtcjaJH6PGNwW7O
o8O5FLWUsUfWLg06hm/lA11G6VRLuRl6+N/4FWPMN/yBnG2xTCx3fNXmO45H8P9thRJ1yO3aP1AA
AFKotEUayWorfIjQIrNN0jjS+xJyjOo3WexVcu1WYTIfnG6Rw3Es8upUeSJN1rFVBe4B7VuX6xjU
IPgILZb2s8c0DPuInRzdHbpBiXkJw1yLFYQXfzUG1XThlJeGJ5sjUvthwIJ8rye39CERlCn7uaK2
3SoBkm+VZcP8wRmvLRg7G8NgM7auyz9iBVX+ki7kWPY0xnnNVW5b5gEmkavXbpSF58Syrg23yM9u
PeYp/hCYSAT/72lwFomKXzgJhMsqGKPCP4Jqq4pzXdDNfrDTxkqP1WLSZRPh6MfgWlU2LSJiLkGW
1fmdycfMXtGm0S9lGCI7uVWFijjaTCDcdrE9JJuctPkNIVDiihwrXcLa/jhdyFiivQcUHnJVy7LH
ktoHgCnbvHSnjbSn3GPTZFjpum774SKjNn2VqnP1lyCZ7K8TulCVbUTZRNWW7FFyo2hvFftRzyGu
PgYghOuOhfoWM4Yjv/M9ldG5TLS8YZ1MWJy1N3YXzYJAoLHg99mXgtaac8oBUWVHD03wdky64WuA
G+lVcJZ86GAruttpydrPqk3jYZu4XTU+VBi+NwmxW1L7DVMXK9UH4YlhmfFB6HJE9YxNsk0lrOBN
gKM63jmRq8ojPdeqYep2yOrL328myq0xf+rDVnS3RZ5m54B3Z0a3aug1RANjL/Y9TWCAUUVerG0c
9WTyAMJ/sser8REnevhUKXK8K38Mmpd4SNyrBp0xdEz7jMFbh6jI6cr18virrpBkcE/Q+2SeBnLF
hk1l+qgzn+8rzYhjrizWNXOMsmj47FGv3sV2oakeXDm+erYZH6eM4RsUmb2zC4lovWQmbcsN5jHr
IKo2/6pMx4E8d6puhZolYahjXXY2CSL2sIvcNNEbhjeLzzie9FfLy9ozb0TDjphkwUNZpyI6SwYf
nMGaTM4xVtC4dzhniUSCCeofoCHXy4bgHoGUGp5IdOb0hOUmKBH8VzPCQ7sy0u8dzkHa+4IoFyYH
m9eeLTAPyk+0kdrhEmPPK3Y+g0YHcI+ieqNw9xwGFYRSsEtJqPOkHZR7MJyAiNG1jSYSIqdYrrPs
6lbTaWaXF+hzw7jLw85Bwa0KfV+iQtIasjOFrX+KvOVDlVFCU8/0vnOsGhlqqhaZR7vZo1GxHQNb
7mB2Kc7FaBCY46KyWefEfZnamXczKc9ZWsdxpEDZjh3y1ErQH8FRwMAKQBPDqDltQUoy5264GsKl
ZLeBJN0G2KkiYmD4M7NbhsqiZTnZZEDRjAOT0komdO7gci/stQXclxXIOfMyjm3xGLXVXJ6KuZpv
2zzqb6iDESsdV87YJlu3uUT4RolYW1FLEe5Y/a0k6S/JVXnDua10uHwi/b/cBKKrE47+Euc0xayh
4bYoguR8Eg9TAAhpZ/kLLGDuigpAvLAKnTLFbr/3urIYdxZSI5stRrpsC8egvGXmLx8tW5/7wFnZ
rQ5RDdUEBldTfTZFFJwXm+V+RWFbfmqcrPwwgF3Wm7iIuh2nMEWQjSbPkUIXB1OuNSR9ppepnUcZ
7nPA1T6ydRA0y2utXVwT9eI1my6NohuAJl18oVXoJdnalCLkZzXDJyuPvVNNyJu7ioS2n4rZHbYt
JsJ+pWmX0phPA1m+ypEBA+c+I/A2rKzUnfRzAWLle9k4uMeszp4kmXaQ9+PgetOq0o4OdpR0FD8Z
EIF8BZuwQS7LZ3yJCPR2vC2HSJy17V+jQgT9Mgz1loMN4ep6XOcTtnMycNKlS9tBGlyZepq9TXBt
w9CYcSPyc+TUl1WDE6m7sWa8Ird1Hvjf6q528OhTIJjt4k6heGaHq9VpYvDegnTO4rtKJm2Ih02+
hR/Cy5aTn6PHVCtrHDprVzdUhJtONKzgFZ7OtSDbH69D7IvEh9kb11Oqhhv65SEfVkNdtzM5OdUr
wXxyztipGC5Oc6DBcphm5jXy+y5+wjmatDuP9yhad7qBLqRQtwj3570heUuAMLnrI1k/YCMayMNy
FlRrWB3hd3fsVX4MdDK8ltOcfOjV4AP1qUvv1nI8T37N4SDhjk5wqqxq1I1+cy3aORQkOcFDM8z+
CDFgvKbI5ti/9wWjANjUrZpGqOzb9r7MSc9zsYrYmPKntN2qtHEfomsUlopbuOWWM6xLOrnFmkGC
KdHiHnMF1rhBxPrmmjs6TiVWD1orJR2O0iTEm5owbVqO3lWQ7imbyDU4/vzRr+GjvswxCbBhCFV5
N2s3qY5JlJjqx2jR9V8RoUDc1+jU7QF/bvABP3uHMtZIsg0hbTXaQFHIl19iHbxH/aewMbKH++MD
5Hk2AemRlTN78yO9cPfe9Gb6lqKCfvGjpXZunDxbgNlwAqY5U1clVUBQvNlxPP8QaDjRqlv69mPO
H3TtiqD+bvKEdCJnsVR8bnUQSWfFiBbFp5nxawcks7oMEUo77WHap05CvgV3vM5AZqBI0MnY2jHD
gxJMu92O5JA4xYtvp3rPmmGSE0vJdSIcJmZ/K/ERsmsKZ/mGp2hYNgxgVuqU57Qg165rpnNTsn9t
c5nHDXAqqZ2PftEk5qSqqP+qUT7IQgFU+XRNtKagFNLphhWReitI2Zx3JilpO5uW0zq0DXwWW9xW
SfmSWDVrbi8yEx6zdrTvkxns4sHmu4lX8ZwPN1Yfzv06BL3AIcNrqfzbxvTDmnM90VE0gZHopg18
GK+/rn7YCcjBVRnmXrd1KmZVgfKOyYXxSyLaX9KPLx2mry8BggaiQJpAHne7IAk3MayUdJ3l2XSn
mRjwbJXz0j52Dm8IbylfPK7QuuyfOMBn/XPgY00nArt0TxaYnmdaPdfsfpPouyjO+TXIpP0FMkfD
EB1GldWrsOq8j3AJYRCMabawK3C4xw9J8ECtw0yo29DuDAHwCbfvgG6Q6vbiBo7CqWHH3Z0TBb7Z
2TAqnhlG6X/ldjvewY0WwYG9Jbe6Eyaf/AMW2+xkM31Ur53Ws2ma0RwADNXh9l0vjJlHAOfYqz6E
xcRxeNCKf3b2/VmdGz2PFx3HTXsa0yhAQVNgYtY0kRStEToPRGD5v9AiQqPXO3IApIQGZk+layIg
PSmuXCzjhgoWdEcyS762eYgjd5O3CQbd3sRYAGilUrLWYJPxCsBLs7cTeaA9bovG31pE+SgK6PKJ
DQFLWa6WyiVM7mgp7ps2IonNEqm3ZF8Ta933eBTWabsskhyRysxhHH3Wl6zQcfa95GzVwdxh5Oxq
mMf6SzIvoT7g7XP9leia+DH1h/hpIASPdumFnbeN08p8pVXF/VJJ3n5pCyFQhwiVBCtyROaCLI8q
0JkZEJd0pkTtyRY23/MeTDUwDzVHqz6tyH1EJEXnXa+H8X5hxmy0EhWOXZgnZf4Rqsxi78GzE0iL
fB7DqYgGORasa+KKN4Y+V+BLsryTIh1cn9IiAEFQUc23e07t2ce5ZXlfx3jYOv4BWsnbgCj/uCsq
oCsrlQKD2zhJGH3sS5HZt7Yu/SNugD5dw9mJdxCY8+IwV0mXnjHdsaG1OFnFKQRqq1coZx35jBB+
IKYkf48aaczFBrBmr5UZ9GM7uuGjTYja3Rk+nGvoXVv7vk6beM/reV3le8uwSvd1vkPV7XEPTTJ4
bv0Sm2E7WRiYBpdvMuylux+bHr9GkcpS7Qfd9v5mJFK6u8q15FyIn147lC6tUAKOot5N3ageLKMx
faRu1RWbEK/+lxlyV7Ap8Ao/4ERHbYpIHGNFZ3SjWfW19EqAKAke5skYMj0WSkmIyZRYFuVXykFt
8nAQEi+a4LJdzYRJYzfZqgPH9jqwpz5NeoE1gAFJNrcj17qxF/ITW+AZVsx1i/YwE5myzrRoHX89
kUIfsebm3jEioNpviiqhYcrKMYYr0mv/WoMbld6VmaTx2aBOrWy0xug8zn0ldn0hYSLAx3HcH23g
qhvVdGZEjoeeg2cua2t7RXo5EOs0Cvt7Ht5QIGZU+lvIHODPNYae4BQ4USYOdijmkLJZyuriTP3i
87V58oV4V/CJHT63tz2OT067qR1+s41lfwQOwOm31SN9jhJnryG4+Bo27SLXJTiZ/rREsR3vaWKH
P2q/rpOj7YgY8DlNeGs9On29bBsGEE0XoBNOuqGgog4u9WCeFxO5ycpYShNgthIbA4vyqNlzPBjD
0fbLjs8nLMpp52hCBJs6pru/9T2oHvD2GLyL+h9ZwUdIDYQv/Bj37W6htUhTz5vco00LuEaIcQGv
ebAUTz0Tv701vDE4B9PUTgz1E65iCcGweJ81U+aiR/f0uRNswmdHEWyHB8snuslQjAD3SWv6CmEl
enJ8q0oPpMnkN8QiwJyUZyMYzl7K7UzvzV77qm01OpdHeDgfcnhzCTkZ9nIxMHDKG64MaozDFHwB
fu9qBQK4enOJd+lT4FGbrbOSrX/LtK/gSvFLyGnyXYUc+uGP9E8UWzwlzcDGZePOgZ19EY3fTpjW
aoAocbKUd07ISMj9RBXMG05foHyA0anpVS4uvYScZeGzVeA5P2CPbeFJlgENRaaPVPiwK+lHZI0D
wUMfbW71bWGQJo4UJkxO5zQ15SdMO+I6MXrIQY96RaLI9SrACYSykf+WsmEnZ7FYlnNQ9BVZkXIp
1A3R2a66oQHtfwkaJLlHCwqM2s707bigha0LsMVSE41yimzZ+yRU6ZX1adx8C7E9nkrCW/MFm5tY
9s5Ibng/KGOGW/TU6LbXfv5NVF2bPmACx7fIOzjToiRpzCmicRhjIvrBC14cWv7ZicRcmm3aMqai
yHmAmoCnxArWtLqzTomMxKd8ZnznIe+n7FHoDsTBoPVIjCCPyQkplRZnbsxwF7Zap1u2H11+y1pq
nm1rpUuz7710/oCfHPT4bBv/c5JjL5z4vvlsY9MmWGCDeLqtru5KOlDqQYCnIu4rnWzX0O0fkVwQ
EB6q2Md8QY4g7y956EzBTlhltV8EJyAyuqIBScHTONt2PTRreGihvx0yd1C7AZYqfn0PWj+xi6yv
jqOjzBfonzUShYN+dagmyJDbseVgc8iAQmznLOz0beh11WcvXfJnBTKQM5AdzY/zkmX6IifsdFvK
GiW3scS/vImnJY42nZpxYSYAmfg2YrxadJZtlCIOguj7k5LYCEuGVSfgg5bzBECo3+swzt019y8f
yPbGEy+rNtVDYWWj9YS9mOm7YcastkvATMxoi/s4CdHMBIckexyr4sAZLjcfWqtp78Tk1MN26MYh
xaWQJd7WBn/5OceZle6CNuz6PeJKwnDbkAPXVEtcHogkJRvhYmXDtg+b+uI4unbhyARLsW+jSfIV
e7h4OXdYZf+1CyfcV7UHA5AIeqj2C3bGZMV5QnKeXOzSAf6Yd/p5Yk/C7mFbXbkiIFShntGTn0hZ
uVkJ9iLo6xWWVme6ox6U9RomJI1clWvvJDMM3sfB6DE91jwL2gRYX+sLTtBx3C64mD7kaoi927HL
w/zDOKUTYnTeTnvso+nraFmBYGhXxkOz5SKPdM+APUm/un7greW9VcnQTDdov4HZtUXZhqfJIgmI
eDASAkda6+KtDe4TEFbrik+W9no6IYvfsf0HM80euDkZsVE/VaQVvPKaUbMYTaS6SsALXFAj6bzJ
2L5t6zAe4ZT5gbet4XyzJHRUXTu7pmcEsQgw3+JY4ytuDe8t14b8tSozYseO1vMHcm/JK1VIXV5j
790mHCf8f9e1fMPRZ0KVTab4QZuM/i7mDTqCwggnQ2SrzA94Zek3DlkISBH13j6gB5BcSIu1DN/G
fdYzlaMr+o/pqDnXdYkT3eeNrV/HjvwxJAeChdvcbhn9mpQLTQ1b2TDhA7qdISwHCWZLsWiwERFv
+JSUjVanKNb9p6Valo9ANOAvUI3/ICylWXwC5hsDYWjDg9Pi3gLWs8yPIm+8q5lhxhHo83bdt06S
HRipFd9xbEKA8juC86fCazknXaljeg0eDIyCa2wrW6lusINj3eXmtW9GIpLSEKuHR9uQXVJ0H+aD
II1Qf6oLILS764Cwr14+df2p4tvdk1aOuvPUVfkbHcVWYC5j7pmHTaMDP0oG5S0cSEvRycPpy/cb
U3gPqnSaLVA6Ha6ME5X7MAtjxkSVNEJOU5YVNqLfIunbeiQVcM3U+Q2ssri4AVLDUqyHnCrXd2j5
bpqCI+P1EDtEJyUQFrdCLoHeChPCrPUqcnQrF5ws/kzS7d2N5kt7cU3YvTaBji6AfwSu5rHDD9LW
jX3lyHOyobb382W7qMS+hwON9cmERX2POwKJu+UxH1pQYAj4nBFfBP73fIONF7Az5Fjw60tU2/nW
yh3/jYdl7HUFgzs5uukk6dbUYBDXkVfk3pmtro/38IjcZE+KkkfA/3I4qKwq2Jk8J2gvEZboFll+
jngF20o9J9Qo5hALMNZ2VVk/PBHly2Gp+lTupqxf9DVNU97jeKUX645W91VACHKwaXTLW1mC2fsA
vsU4u2QQ3XdA9skPzjPTTYq18d4dNbG/qrDrT7mynScWvfAm7cvuc0hOst/GVqiIyJcuaa1RPscU
kp+8ZRnHVQwHoeOYtmRMN4eDfcxxNeGIS4XLdi7mrt3knDNItSuF67+re7DMkRt5twU2e4slNOu/
c15GvSzG1P6a4tF8GXon+CLqgXkRdgbsiMN27H0sZI8xSjPDl20q98czfCzfWRc0JrT4giRWRket
YzVuS9pe7jojvGx2dLmsj0uULi9SGGM2DKj2vtAm5zVnKBEnJcCz5m6GYwDCAGAL0jd2pFs3phG+
ooiRlEqVnd5YDX7MVdjFetyGll/QOUML2rQmVT2COgoEdlU5/nDnrLhjuG+Ey5ktDFJV5LYY5yIm
Lq+9YJyyCyxO8dQN1AXWUEQMkh0mWpdCobONXlBZ6yh0Qv9GLaENdbP1xBefnMM97p0kWefYURlA
WjFFHhZW1B9QRIjxV42lnpmkGtgbixpwRzMTFlFfDMBGGPI0JbuKHQ/fAF68Nekok23JhNHH9EpQ
bA/Y7QVZOWgipM/qHuV6ukoRFSIvUYuCfNG4SLvbJ9gKrkSAtuDMlaIBr1oPbRByGOaxE/hCuXcY
4NrctkEG8AF7jiX3hT0xXymiAengDq/98lPvg87C08y1743fXtG5JX/R3JjuNU4B6CDcjXZ9opbS
l2zsbAAb01j/mH1LXCQ9Glr5COQfnFzW/U7NIc7qnA/WudAmXLKN59Qhq67Djn1jz1gmtkuZWuWu
Lnr1zNmAsWzCgFtcISyxl6bzAsKvyUwHLIYKcNyVaqHsjhylzVVbjtONN5Jo2LiZvMq8lhc9zf5c
vHUVVfqbZ1Pv7SCR2v25bADcrID8wcgfGlTElZst2t9WjI0c0RhonayS1PWexqTW6A1K0tvPmpQI
OXpQ/Tr7SzlBZ8zbcZMSdh1W0Mgajzn00v9R4vE7m7kVb1djUbyyB84ErD50H1Y9dMFr5gjLPkjY
Ofxol/GQ342W6pNz2tY+QT5C/HyOhtBro3VGLMrE3b5k7CtAUTcsOH9ay/ItpaUD/E4be6djv3Np
6SgXf2AHSPlD1MDRWTG9vS0OY+DR0SKPJswq6izvYwou+LXzYSKDcAnH2zw0Ubz2nJYVNkr5fnde
glVhVxhv9lazU+sbaLvo9xZ8Fvixk3j2W6f91oEhx1EjKUP3yh/Ej4xpRsUNu62+IczE6O42Ena/
tUwkMEoXBBT5AXFG/xNK90mNXfYI/gQ9CmSeeardhgGdxIGG7xC6Gr0aGND4w7haRBuwEwgZEM/U
XVf4CdUBqy0su8bN3kI+Qei/cshQndzRv4wUwGSUkj74XoKwHeBNwc5ZFRwFgxUUJhaBqhDjSOLe
kKcLkV1PS0O5wdFrojKAzeO/+i0W7zYzJlrLImL30I4JPuA+J+CCEyl8xlOeHKRJofGYciSKnHkA
ubc8DywhAMs7DDuTCq4yW4LbwnaavLoVZS2/azwB9TEEGFnCKG/FK5M9LGc9x5VDZLTyu2wvcKvf
uGoqu30oo2VYFwZtczszSUfscd3NN76aemIrU2xPmzL36q9FHKdfIoyMT64fToDeJsPH9Mo0Q1Hu
YT/17covRSww2/T9fcq8iOiQmTxPj3gdqKkx2XVH5WobiBT28eepStWzAq1P/TIME7aXcoAybS/D
17R0qNaXrsW9V7gcOTFEeo+LcgOamWC5iCF6jFpBg+ny5NaybO/JCguywFbuFtdpnvS4ewgGPl6J
0vj4iWk5XcsA5jvrj163sCjWNUk71M52aHf+UHlf+rj2iZfLxXn0FwyFTEyIxTZDp8apAVtDoj27
nE75hhIP3ihBiw125IDQZU0+cCUQRNOtPQe0mdwB5O0qLllaNwk9sO0In6lntUGpXw8Bpu8bfCAd
vDJEIMjWghCETNdcK2y2oh/z4jGGNBKBuZ4QH/FOhsMW3i65g8jPJ+S4SM3lgQ05jTe0Q9zi4Di4
6ba1HJxvsH9NeqhFghk7CTrnAs1+yDc9Dn5Wd5d5ELxslvPZNrH/GHG2VVuntJcCixLxto0T4OXY
4NqhTCXBqC8T41I+lfghvvXaWBXSn3KfynYeoGSQvaY9Edf2Z9jzxYMazMzPx+X1IQRFYZijfM6L
+dQI/zpEhyb8W8XaOuN404kCpjjU9NxBYDNXI1DTUzn00+dmwexuqSzHgtwuw9mkEz1mxxUpLFz8
3U8FPjx5nphBQC6MGuuKFSBmtWcmk7mzB8kLMmKpe5xrRzOuUHOX8AwRXwbSOOKngi1OBMPHyWnt
MBjBleoYgvgR/FwsXzy/pWc+MvrrJmEV/+7asZx3fgac+oNFuoRe8RyqjOUVwjvNwNJRd26RED/o
CXA020UmxCqzZHbmTYwF88iO0hcASTXO6dZyvYe+9Hp2soLNqSZD2q9S2Vg59aRvTv6QhuEmq5KA
IgVCjLMNpm54WYLZ+WQncyU3LaosM7qGRvFaxwy023CnZ7rHFaEaB9tReZ494QiaLGHUfUlG4tsX
6pX5RH5Zdjvj0NOPWRKI2CPfwwMnzqvv8H5yREW6TZ4GZoXi+O5jJ9sgByka8xE9jw1HqvyzBe+j
WYOsnINdjcb7uUpafwI+Y02nvxoOJpyGUJmCwmOXERpQx2AaIOZ/NUk4jk1VMIlGOaW4GOaIfHPs
JKMLXAq0kyEimwCau3G+xx2hU2Jo2NfgFIzxQ+2h6DDVJaPdV5UwGmjDiA6jSw8X8IXWeK/uGpNU
/QekbEkNr00cPdr9JJaNTBf3SNYoLUnaNEm1+iscHWeuqO02eGuyM7pCCDecVz3f/WXXdCxqGoSb
JIj8V7S67qlysvRaQGHDEiSTn/9aFsKMYnBI//qtjChrBWZFC3crvZC69Hd/EZ7sQhFExVb7MnHW
gs3zJHKG8BwyPMzzH8ZC/WKekbzOVeNfCQSgiuvMoX+bjGWLGLiLU3drPEkzpCkPk8tuGrvJOUx9
XFwWPHYvc5TPR0XjYPOf//F//t///T79V/xD3/3PSND/qPryTqd0vv77P381YshF+6aYd10R2u9m
HY7UNAFrHUcf0h1Yl0DS0s4Lz7+/yq/GJoHKczE14jAJ1bsRgHE2G0YGcXqyJOIqFMY3q+/MDeeM
6fT7K11naP00+JR1Ate5KxzOPh439OebOWZJrGFqMVLWWOl5XHq5ZzMd167FXAivdL4afwRwzoCN
c+v1339/8evPeHfx6zO0A5dRrz6q9M8Xb5IhzsnhMzuiMtmxFinzKkF17Nq4IyHoDgkMnrzY/v6i
f7u3qH4of1xOYKiT4bsnuMz12CUerrel7etPwgGMXdWNdQsOP/2nMxX5YaHnOsqB78P8snePEbFs
6phvQMCsrttdFYTVhqhqt5kipir901/l2vRUbC9wIRP64t2QLzeSQw0DH9hk4H80YVZ8mJzmzS2H
8uafX4izpMsUepvbKN4NZSts38PYBC0ATm67mugI3EpW1R0aOOnM31/rbwPg+DGuYghkyJw9RVT3
5/eDhC0DV8rQXQfQRmFJz3KVOxrBApfwioEYwz/9uK/XC6+Pi3VFkpX7+XpZ3cWAzriewY2/h/lo
bd1+Ke//8a9irqcMESkErQ333aMqm3hhN1cUnIwjW0c6C3cERiHjdgL4iTP6f5iL+PcXHrR2QLY3
lAGK0PtP3LbIwZYCD14h+nYtPR8xtwFP5I5q+fSPfxrpSunxvgfcQ/fdAxuurYEyZdzEUhX+U1b3
CA5B7b51AAr3+FWTf7pOBi6Tz/Hy0R7gA5PXn/5vW4HFPAA2SFx0FjDewxJrKnIsVGt27z/NY/zF
XeS1YIQdiCaXdMy7pwbjoLsGFwDOwAE9MNCFL4DuzJrsWv+HAZO/vhQk2ut/Qt78n3+VjEimkCG6
fstus7JkKo4RBkJjZe4fFqhffGAOawZrIVZbVv93z6uWmAynhJ9i8DGQ0OWAPcZTtk+8EeLa0mT/
fJXieqFwfd8LuZXv1l5mfYzFEPIqVkxB3k+jE29cZobtuzZ7+/2b+Mt7KEMH1IgSARv2z/eQkD+z
cwKC4blBll/6ONoazYD6bIrN/+ZHOcQpBbfQ95x3l4op6V07nVilRgknD1LA0YuIXQB+CP4wNfLv
uzXzncF6oqthUGSm7c+/Cis5ppsIpDAsnAoz8wg1ZxdTjyPIMy70bTQGu14nLVSQBV/yaQ4dDrz/
i1urhApdWylHvR/Qrjm8V2aC8yAjq2EGEmlzmpXmINSY/WFB/te/9XOFQH5ZMMTCF6i/0n5Xnoi4
7DSCmLOulir5bBkUnFU3MdqoxmV2K5Iiv0uNcc+IY+2FYXjili132SK1qyNWnODHnNfDD2zZleJ8
jzcLdT8/ZKlNc9ci/vKHDev6Zf7uz333fCwLm2ruK2edo1fEVYICG02MPmDQxRZcu1iXc5fCGgYU
8vtn8q+683dXlj+/GZBRiLiMXLkF3ojhAbJcqW59GmfrxvaHc3i1BNAkeIuMYy4iLZND00d/+Ct+
9dGx+PO8/OvCpa7//b8tx4SH3MzB3UPSD7ZklMIYb7H7H4GEN3+41PWj+tvvBaDAF44N2PfffXS0
XLKe6J67jroXD4/mHlGmQtaFI1sDEfr93f3VxZzrYFGcHsQf5LuaJ6zzzr3yb5Edq9hea9utL1aQ
mb03TgW9eJfU2R9+n/2re6noFFCRSD+Q76cZh2SsqSKYwQnApYXtyywCHNhRfQwo148z074wo0h/
By5wvKvZKVC4mAmwpTWSPVky9M8zru9mQ35G7Bqa5fvf35Pr1vDuARAqtsGnKHp9bCE/P+vqevs1
CC1ccQQrVYPf3kV62/7+Kr+4C2xLIQUtG5QU4t1rHS0T6ivYg3U7C5C6LoCUwJMrsvfz7vdX+sXS
yvJts7FL7rjjv3t3i9EZcNtR+6EOmeOSVNGxRt1Z00a5ShB+tR9aO4EFGVoXJoeYf76oUlCz1vn0
vFlV371i5UTyMx0Tbx1a2rrvfEG2Qsy1vhC5Lj7//qf+4nX2GHHsclLgxbLfH6BxSJIBbrgWRuHr
FACHObX06XBTLw3BMkaf/eHe/uIp+uyMPEIGdHuoeT+/KwzRAebp0dLHtNaemjGH/Vd36mKkCv9w
qes/9e615FKhLSlrODm/H+HMlJ6WwUARm3ERIAEVbdqDKE0TIOAMVduOrpAfmIxl/WGF+OUvVFL5
Hp4bz7OvX8u/rXyYOE0GnQkiGqGLHX1OXCQ1THRSHfrwj58eygQ8cr5hFYAb/flSvgVLnnjp/+fs
PHrlxpk1/IsEKFPadqvDSZ7jNA4bYezxKOesX38f+m4stdDC+WY1sAGzSZHFYtUbSHJnX/1oVmVM
3wDc8RVWZeKCw+srfScYbc7OtXlVcudrwlnNzjJajRjIhlGDoK1OCqJiLyibWLEXQS1/+3OFVeQT
2o6tG2TAy/m1PJxQg2MpUVaxQRqR5wj8uk91Cbzz/lJuzYvI5bi6iR2sMFbzSpDRLsAfW0cIZxYG
Q6gPKyketR3gw50NsnVByxPA44GSDlzP1bTg6qt21zEtTJ5EcCydoreACYjiirC+goZxiORwOrj5
wDttGn7VddU/4OVTP86dRnL+9pnb3GU0zwmqlrUKN02KK5QY0MnEdFdcOxhQ59FtPncDpNj/YSTX
RQ8LfA+3hQxGf5wMXm8YlPILyBZ1DAWghyF1pIN7xRFvZ423zr6Q7zNc1ej7OqvLohlrIFoNcIoS
uO8Deox02XCv8mp6OI8IRysPUBOd/+E48r6Af0vkpkZhLOcXCHQeJ4SzQRSnAUxbYBhZaGvfJjO7
lrPr77x4N+dI+0iYpFjoWa4+XAHHwdEndJv8qOjei8iMj3jwzFcUNZJnWIJYTqBV+PZnIrHbkNAq
jbTOXs1xRoIOfB3S7SlYVe0kSaPgBFuhv3MZ+4cVhdG3+7tma5qOcNib7FCbaLdcVZTQTH9Ex+No
T1bzeZwRGq8L4KwxjqR/D6GTPneDMv17f9CtcEBdGUVRl+ecaa3CgVrnojIHlBKgwoxeMSnT0U4V
CAJ0iy9vHoq6JzUZqoKyCLRaUVy2JdOM3gH0X80LqVY+U1ZOzmnl9zs34sasKJNDc1IFb0ZynOVS
dtCXIGU1KMW6qnpOQFbSC0lt5K+d/+5PSv5Lq7sXmh+bkvyJaoy6+mij6vtNUmrN0QBW8q7GtHqE
65nj0Xl/HLnHb8YxeARDlVOZ0iqUOqLKkxhpW/AutXvlrBQXe2xsfMcNBKdmW3w2ejALJdchJggi
+XF/eBmx1sML1QZYQqPMpii0XFCnzjsrEAYnXrWGj8JX5w+gupEsdfr8XE25slNx3TgLAq9TKuTU
uAxnHUE7sIkiTGgpOnMA8ygrxK9CbYJjRHsfARNpTwkE8sObJ0nMRv7FMAxV5SGxnCTSx4j2g9U+
9i7idAUqEX/ZdKfP6EGiacKLcueb/l611apyKbI/HcPiDIpV8HbTYaJN2iCs1iXJDyvMxE8Z4n+o
Akon3KkafXYtHEMoTDOkD9BcwaeMCqTt3Z/47WpbwnbJKAyyLJzFV8cFMgfyTRGFUtVW9PeYJqb/
0ZLAARUCwhNSCZY4TBBszMP9YW83lSU4pswfWgiiDfIU/3FN2ugLRw6mSvgX4jiW5FLKBJvJB/gs
v9iE0c4sN4fTHNljcjWXS3M5HJKFGtQlQE5SA/ATOB7zoU7hxY/KCCk7LJCZe/P85Iri8wUJXmOO
ywEdW6oSF0MD/UehLRkbWftx7kz7Ibb8AQPNot2Z4cZ3xNCNMQX3CGnr6qI0qj7KcFmC+ulmzTUy
StTrsXbwFN9PrmGo+A+zouh/3Z+ljDzLTUxNn3jOE4dXHM+r5Swp0Ba0kTiqeHqAbqpHTAYTMh6h
leW/dlhV/8Ztg38AJKOd83Mb5eXINpkB73Eb+NVyZBNloamuLC5M9EtPtJ7FQ204+jM6P8VOy3Bj
71DB1QyqcpRyCYLLoRRfj8vQNIE4lGg21uM0n+BWA3aey4+Fj5P3/TXdnBlfkLoS6DrTWt0qSSZC
ZY6AnkBxzs8FGSQwf185I52T7izi1ufTKPC4tkvbSRWrTRrrIxyPTOrHzBAA+1oJTia6Oyh8G3/T
+NUvCBpJm4RR2cnqZFBZ7hvyK4Z0XNJIVnS1WZNhwpkoq1soINSXFFyKzhGFj50jcfvheH9QPmZf
EmpuzmCvoUkC8bs9Nk2MpA6kAA8RmvKMUieKQzjD7CynJnfCelpCPs7oPOlkx6vjUKslIsmt0dJ0
qsx3ccoLMoxzTM1Mo4pwbfHri1o2kAVsNbtWVYZUaeS2p7YPDGQ9hupFRVTt8/3tdPuNbfT7dEp5
dJ65QVbbCeR1AAWPb9xkKeoQPUH2a5C04wWdIPtL28LEvMYj7EIPHDcgy/ujb3wCl3cmWR//wdtY
hXlX2CO83IrGfjN/D5A/pvGCyfQEpYkQeL4/2G2eRBTSaNNybixDX7efpSkugoi4U6hAu68YciGy
I+bh6mdY5lJYEw9FkCEm2bVtfLKAIry9Hiw4RIzPr7ARZF+dp5QSqYrAU3d0kvhfHkTNCw7tPkKy
ifn+/lRvDxAjkZBBIeXuZr7LmNRVWPMlFngbfcxhHFdhe4lod+5s6I1RyMB4YMrUgJ7E6utViouM
tuqzoLML7Rfzn0dFRyr1/lxuA56QJUg5G+gtbJflXAo0a1GSHpFnlXJeU2j0D7YWfzWGeb78DyPZ
ZHgGLzuqZqtMtke0DPbKgLErYGT8TAPxmCE+jN6HkT7cH2pjL1I75xGioVJNZ339gUIHWxpbasfg
+9jAkuissznqw4umU68/ZEaTfMomeHuN6KsvzWC/vZKM+hyQIR2Agk2nc3XuEeilvpMBo8K8MH+m
HT6figFdykQdzdP9uW59wN+gBff351s3BNGA6TvR6QNyPBU0qQQyGdz3+BW1w73OhFy2ZYTFHZcZ
SSCLiqD0akc6PiZV2gTbsjJm4yN6d+WXUrH1L7oCvvfQt47rZUVevPm6YlSQazwoNWpn64+JXM84
poHZH0eglE8YK5WeNrjW/3AOMLijDijxBDRyl+dgmDCGVk0k2mEcogs6G2i1GnN9xMvv7UUqpsJ7
kvhBY5WK4HIoTYexDMga2JPAskQg0nrCCc86BAZyLG/fHLKWIkEEdMCt1ZnT6wZToN7oj5XfTJfZ
RRk7pFF8Tvvxx/2RtqIVjTiuGQmvojm9nJTdGpk7p7htVHXZPbQ1L+TcAel/f5Stzc6Falhwa1HF
tFbRqjR8Sn8x3MvKwTYEVX6koGurus5t0e9cnjdDMQmyal7CmHyBMFllSTM6S43d4e2qWr24YI8y
Xauho8YAC+l0f1Y350oOxcrZFEnJdM3VzaVg5A2vCLmjJM+CK/DnAAmiNnzFk6355vYmlNQYx45i
Z4Ybw9pkudgL0UXgmllHSVrZ7IMSL0yuALLq9iu2idolzRL9F5KrToEIlFW99ZzxYPhz0NXmt5DC
yYJwnNGyKyCn6RjsoMrRnqdo6K/3l3XjC9LJc5mhAYRGvYEiRTyBdDQTjiXCm48gllHmFPi5AQA3
d87ZTZ4nZwV0knYtawlgYrn7fcAlkTEm0pgzHbFmQ9rVNBDgAb6gXMpet7+ThyUfR9HsHLubm241
8GrroOkCrN4M52PbasOZdyDqRZEFVVOb4/IRtfXQQ8kLBj7mw880lrOdA7m5h7gMOPh0UKhMLyeO
yN7c1i5WJ2qICdUhUpG19IIwzZ99JAJiKBoVyiATEhc7V/z2wIaF7hRdNDLO5cC10JBgxWmLLl/S
/43qR/WPjg3RBSqM8CpVzJcEE8i3H1TZI6cayPUHEGy12kOpuFruF3K2gPiPlKya7Llr83z4Ofe5
8tqHTaxQwS3qn/e38k10BVbEK5jqLQUUA3jdcrZ2MZvVhALOEfkFZYZN0oGKx7FYfHr7OCSdBumm
C5h03XvjutArp4Y/bVOGko46U+0/hSG8lZ3PtzUhQiuVC44cBoyrCUXtLMzUT1SpiYx5a4H/wtz0
e/3ZjQgg/hxldSzDBI12hD/UI3Ig7UXYPiruoStViMSbSyJ8IZJ1eiSQM2nQrK4LdKSqrA91QDd2
oX8LlUl7r3eCbhd4Iu/+R9rY+oKkFtd6W/ae1zg6jHIcN0999YjiG2p7aFaiCj5MD3WvOtcAZ91D
jzj7zgfbiHDkK7ZN+0BDfNNeZRKqCIWCyZaGxFxW/6Ty8g+KiPO7gZjwBAU/96xZesu5AlH5+9Pd
+oi2rHBRTaDev94qmN0FbZawS7rMni7Q0jFijGH56Wjt7FxOW7uSrB3YG5UR+wYs69LrqQMLiRAK
4MWlUIvKExQVdmKmjBKLNJqtQrEQCJ+AveisO4fCRPKzmnFxA149oR4pqgfpd3uupN3lUE36TkNt
awFlRUSCOwWv41WMdkcs47D50o+1lWenIuymM85f0wVe414ddHMoQQBRSdctnpPLOKVWMKFoNunH
ClLiiWiJMCEGZehOij2I7OYqcvtRV6Q0SKtiOVQSgdbPRKofGzwxHyAxmA8l7imPI8zFvwbLCC73
t+HWqeOTERl1MjXaW8vxcE6I29ZmaoZR/0qgK16jFtZcgkOu12IYgXn1XOyMuTVHnjy/y+bUVNaQ
gRLAe5CPhP3JbdXjrFVJ7E3VkOVw6PFhRIQ6f74/y9vOCJvT5WoDPUNwgS+7nKZV2BgCTC6BOXa7
6JBGvyWvR1c7J8gnI1yHahhxzjlHoYUaHXxD7ewXKjSz+z9kK94wb57wwL5o0qziaSI0fKLCCPxb
7OivCoYsKhgNe7hQTht+5kVrQV1Clr5vamMPDnc7NuefAIuRH+V8aknLNSiVwB77yceuq4grrzPN
MUEn76C7Z7hJjVeZ4XBqs0Y53Z/ybfRhWEtjL5sSk7V+6ELYp64lL3a81c2TmGL/JUH77np/lNsj
KgcA7c1LmptCXU8uceYJI7kRLK1vEXgCzLSQezmPZfXlzSMJkygg39TkaOtkAl90inSj0GEnGvrJ
TebwMjhuddHmwd6Z1O3hpJEugbuODRjjBmQW2JGl5E0ENN9FVt3IC9TDVQVZqtzxzwBiFaQGmj2g
0u3ppO8MKJT3Lo9R2iDLbdIJyNydBYgP7mZ0NSu8bWts5q5jC/O2icARv3U9ZTmJ5zzvRHpN6/XM
+yRp8J9CJiucO7i+Y01kKHh4PGfga3Y24+0ZWA4mt9EfLcKy88NhkAgiUbcIUTsNWhFBZ3jqbA1Y
9cLbFwUhPsPVe6fesxGCdGBfiCmAPZeJzirSFqrVWgG9TzrusXjBxrA/KqH5NVcs3IpKZE8RJsU+
dkTCtKpxPLYyvd8Jg7ef1ubChFAl2SUEALnf/ph9EblO2Kra5E214j4qwxRcplT41ySrZhSGpr2U
7vZQMh59aGgsDEgFZjleioQjEkDuhJOO7r5QcR4xQwsNLzC7vWLD7YcVKkFG13SbZzFEjOVQqMmM
M1oZg2eVdY+qYd+0nyMXzXata5MOyvBofcd4pX4KcGPf2VS3y8rYfFSQzSaVlTXFKp009FTHYvAc
rMJfBhg015yCLLpXenMJVa3byZRvl1XmjTSCSX8cMIzGcq445oyKHYkBQ8SK4O3G4wE5DYxO1frr
/bP5u+W5TOqEBLhyddJakz2v5VBpWLtU7IPJwzoWmcYhA090qE2sUoH6Gd3fPZpZrzZKO3+Byp3Q
+o9pjhykQDQeBRjsHoY0s3d6p7cXitAJwCpJs7zK1ihAxKM6FRgxKiq+iukgcj7h0Rjy6b/7c5dX
8Wrq8LgsmahQAriJg/DEcd3STNQVggYFIaju6hHQTxVdNHxHwaYZABxgSjkecp2tccgmdPPu/4SN
D03RRY5OsQ4xCLnp/zivpuujHZs4bGpLTZ5JEdqrWlvqI4B5Y+chtDkU/TQoOMR8kL/LoZrYIAtp
tMHTZ6XFCy0PNfMYNg2Kz8IYup3Hz0YwpFjMg8sACSffe6uZhT1fQkWyBCWkQcmPna7Bl0ZT59GA
snrsWw3eujFFF1jCzrtmroPXYNb2+J5bXxgaKx0iBxg3jKD1nNEQ1LVixF9I054n3cAnJqJyl2cz
eoW4waJ0qStemsLvJ4vpPt3/upvDc64IHhb7ef3gNdPGDxMCh6dpiYUGpUZDOemhRTuxNaKXCD4e
kHWHykOJTawi3oy3dvgGNJYlKUi+DlffoLWBdnRjPXpBn5U/ShwLL4bfWYehq7qdI7sRIbl42Mtw
QqmKrEktgdY5rT4PIzIpCVIaOChfhxGQN1I3Eao3enu5v7RbuxngEZ1bOpkaydPyy8aYYiamYHtV
vTt+shnAg+HYPsVltIfk2IpGsjgi0yWwXuud3HYqxpERWMfEKPXiIcwd5JYwQsN44P6cZKhdxSNq
FNzbcF5h2K4pryKd+jIouOGKynCeMEe1Tn6BDFHRtfPH1kL0Grkt93R/0I2F5OKW9RiJrNB/oxP+
iEDonIohSBDUs4NywEQMryCvNKRJUN0g/rUTFn4j4tZzpMcO3AgWieQfLL/bBPA4y9UJy2bQx4OG
3nnuYvg356o4z1WvzafBj9oC3eVs+oEog4W2PHKrCP5WUo5moEI6HFo1Rg40wdXiHfjsdrrQE9WC
89AhJT+jtfG9UwUGs0i38Y2wjbHn94oWKP7BqoPeOaHUPraPsR4VL0w8SFFm1t/MGWWvGOQ7pEcu
TAd9VXbKw6JOhdUhyocq5ke1GB6DAblFPLTEY2pipfDmrwgdjtcmIFmLgon8yn98RYT9+iZNU5Mn
bud+dVoRPBcIFHwz9H7eSXM3NgwMegfGKGAC6COroZqhQmcp7EyvMjLnIzIx2VOrWvnVHhE6vD+r
jQMhG1lUZWySk5tstmtC+GQdQ9EIH59Irh1Pa+fwMU5p0MG71J91zI925rcRyUgu6XOykrTQzNWX
M2a9Fj6SZF6W2/n7SEQP2FiQhNUDyPi23cMYbs3xz+FWByJP5ZOauoY343flXlsnQHBNnTFLPLgN
V1VPhxQnGrNUT/cXd+s7IpGJZgCvT0qkqxwzQjoVuUGKvMM0qt8SqjVfKzWoPqdJNr/eH0reM6tD
T4eFF4IJrApUz2qOjYbqSUCLzqumWT1RRMTMuzP+w2QHE69R0Y8FBjD/VQ0NivsDbywuAwugm3xM
DVLO8lhYMTpavd9oXtIKdHgGXfkEauq/olP7d2MLrtKetHxnXTf2j0vhh4ovfXdi3Gqyg1MinSwY
s/drh4sCgZKXDBBgfGh0XJryyRHn+7Pc+JLQxFUJGKHbQoF2OcsGWTC3mxEwHdBC+qapbfNuMmMs
fGnl7bwvtxZUkrj5mgRxylzLoZQUeliG5AOyo62KOmhbD077XrS5oA/S6vpRrx3ndShhC719jlAb
DQMNJjIpS676HwEuqij9GCSRXu37WAi1qKR+qlKlRl7NzeqdZGZrQdmsFBRltkwkWA5WC71NIprr
Xp77zhejmAqMJSJMI2wnmnZyxK2zYcnrEIQ+YJE14ibBvq/FAkbzhOvXDT5wWv/Up46FWhcPUcox
MhLQ9NJPqAJ0O6D5jQTVBfBDrkF1mNFXCSKxdY6r2sTawCqV/mESaXAVPlrzx2oKwIm1qW5+yHzD
/pT1Vvdf3lCfuv9dt6ZPpVKi6OlM8kOWS40vqLCGpjI8O8mQaU8bKx4vZpFa/6RJrT5YmI6fQpB/
XjPxSNsZfGv61GtAO0lG6Q1+wdDHbizswUAsLMzT0ySMoELsUq8+Ji5QWrPwkycMA2yP52p/ggq/
h/fa2mg8b1FgkKpCXKbL2Sd03WsF1SEQnUaOEG6rHqLSNa8K8hz/Q5CAISzR8+QHNwl6qCVxKNAr
97IhRM8xdLpLhsfrQ1bidHL/m25FQIYA9MQDnsxydXz0INeQOYsND796IzgOlE9+5QOQ5APeLsNT
j13z24dEaoHzQ40RXDLaNMuFDKyiRCusnolLQ//awZk84duJeQ1/Ov5T+uiW3Z/jbSB00LVCXULq
JEmJn+WACIzXNkKBs5dqevwVvAYqV76iHRIVO6cMv8QDMszjTvT9fXcsL1LIxgZdHCn2QGlkdVpG
XcUDOuknFEADtfDGftSeBtPy/xlglX9M/Sl8boMGReypzO1rm8XDS4Lj8WXqXfXf+wtwu3XJAkkb
6OlDd7vpq/aonCISoVD5wwzgkwqN+EcOXvClzKv8y/2hbo8pWaAEM3Gl8ipapw+6QW84ruPZ61Db
Po2Z7p5C/GpPZdZYn1y/y07qENUHbldxbbLRP90f/nY7yySUCEGHlVxpDTsPYErblMNQxUBEMUe1
IUEiLwbVQHKm19Vz37v1zofe2F2aIZETlMFAoTur286BJd1jWDh5mqRl9Kldn4xOcU/YtMw/8ECq
Loku3t+f5m0kRsGZKr3DLUumuS4dY1KmjV2FRGHdRNHnNNNfG98pPhAJlas2hGiO8vj3HJLhnXCx
tZMIfmCFQWHzBl1NNsgw7XTDRMV6Ff2jdtSDJyUF25+0SbBzsd9i7R2HzAVoBX4/7KR1YbVpuzod
LAwuDEChAGqHGIX5BCNBp/aLd2ye4ZBiMevF+jA+CC2YPkTkXZ+QW8ULtU2TF70SwfX+wm99bJqW
VOuBYZEBrA417mIxZgaEkmiGbIApqAMYHeOm4Ohjb4G5EkLDD7lroft2f+CtL04qRbUGvhwIan0Z
w+ICM694HGavKcvhGcMg/W/cWtMHpzGyf6exVs8FggdnLTGHnf29daQIXyDEdd7HlLiXI2sF+lh+
hW4y9f723dhoBXPVlC/oYrWPdRj4OxFka4txiDlTFlhcOl/L8TKAuoOIsKeEPtqdR1Spj6R+GEWM
TrFzMcivtQrRxCpWk4478Wpd0S0yjHilQyYSuWP7ngaFieB8O3x+86ejXiPfVNSlyIdXZ6ZCBHBy
mnjCvTMbqyN+heKhyhHM0ZSkPCO5SRWpiVrcRWF5KDv7ZmPDkqnB/iVH5mm1xgFTzq36hmqVNwdz
iXtWVT1Y5aC/67Ame6Jc3h1GbSzeHoVJJ7jbJViJvbP6hBYtfyuKcqmg2uDpappYbuALfVZ767OT
RPrl/gL/xgusvyNoXfIXZA8sbt3lljFQs9UTzB09GqXJEfHn5IRV5XSeB8t+Xxpd8V1D+dmb8Ew5
jSquiKe6Vu0LHprJp6gr0a1HUdI8uhWPop2ftrGbabcTbani48a+LkiSytHHbNrJswuhvyauMj+I
vqs+An3LfwS4wp3UCTnVZKjDryWvxp8xlj8qopFmccbxMjrN+Ac8t8Siq5rEw87u2Kj8UzyhbyVf
wSbV/1U8gxBezsLoR2+wigZpnXIYUi9CZudboxqKOAsFn9RHG5WMnwPY/+BYBLn6jDYzSgQ7K7UR
ZziBmkrjjqYsIKLlR8xiisNhQf3f6nGpxF0vCc4dCs9PstM+n1BzMR4n7NauNh7JCJ67+c9umsro
VKBV5lVCyV/AxZqXSJTZc1IPmPB1iWLtbO2N/IYoSCKFJqVsFsi///Nt21cCvpc6erFfjJToZzN6
0qcie+KudL8j7Y68boHaO0uZT+VBbSf/7/sLtXGiJXmAZgFoe4OIvPwFFmJ9OEaqHK7IwtovwC77
EV+D/rOdOjRv+hbh7RNufc7b7wEYVwwpaYsAV1b3QNxWek/HHq8+pSuxG62xif4V1oYChVoH/oDR
u8j0hzdPlv64ZkK3AsVmrB+9lq9hjhUNqofjUF1+D5QpvMZ0PauLg1dAdAga3KIecbqZ3lxZpJpI
2KZyQhDjuC1XGRCiiS1STmWoTsoKHxwXpxYjqVJYzL4yX3GsN4q9YCHj4iqOgTKTSq706El7Vpc8
9E8dynSCfn1ho3qn+UOCxWBXPrn99MMAg3SO1e51dJP+MqKzcqQB3H28v+C38YryBAQ77nlQJ8jh
LedtGvE8hFRqPZBm+heKRRZsOgsBpyZHy/v+WBvRB1yLShorURg0d1dHPnR576gzh2XWh6Z4yghQ
uWekofhmdnVTv2TzNDln16wnE194SI7HxkeDG8+arNijc9/mAoBBxG9CF/ktupjLiQ+RgbQJZAys
2Qkrh6bSwsuMZc7O6b2Ncsth5N//ET/aoYRb4hidB7zNCXAmdbqnpsTZAE+P5h837s3z/UXeGpAD
S+UI3AANsdWeamO7s8Ys6fGigzLpFDgGYWUKiQoHxIMP3GYnQ95aRxDz8nNSUEDNbjlBTDY1AAlN
7xl9HbwUc5N/0q1x78q/DcOUKlDLMJBuIkvUVssIZs4d8qzrsRKomjNkzMQ+uFjQvNKpql9ny/Vf
q0QxXooyyDy7V83X+6u6cUwYm+yGBNWSeJPlLClthOYQM36YNbmH9xZO423TvEzzVJ3uD3Wb+VP1
MoB8EIjInNbsB8SsO32GRONh65RgkVLGypc408VjoGlYe9OOxwkk1/1fvAySvarbrWifrLlRGkJ/
iH7VTTugUrAaCPSWiUaYWxxxBPGfxNAkT7na2hXCRyjW/rZU/BrilXz0zbL7u626n1nYGp+aaE5P
SRmOCAz24pkeUfvh/uJs7QPIuEBmJb8UtvnyOxThaGIplPW0sruSijYiQx8Uuwgvk1IaBr7RjkDv
rh+QMIoN9SOi7tZO8rm138kDUEkliPFMWv0C38lNv3b5BYOFA+sh9DMAu7HT7FR/t44xHE+g//BN
4dOvwlOCtV6v4zLnKYraf64KNcFpEhPW6eLOc3XuaRs/3F/azYlROLN/czRuu/ZRY+IkkHOQuZi/
qKPuvzNsHin3R9k6SAiEoMFE0IDhswoX0LnzogiJh3naqqdW8YUXZT3mYIXydvwORQtQ8VRM0Jrj
+b7cK34UEm1DgWBG78SXYhhczw7V8OQHbrmTK23NCuEgaiSUohh0tSm6QivSyHA7D0QpSq9d1570
UMfYPAz3KjJbG0MQ16XIok4Bar2AbVs7pUV8nzA4e9LVNvYw/s4xe45t6XIxvBnoT1YA1kviVADf
r+9JGht52eFH5PmQiND6zupLPVaBp2Hjdr6/NzYin66SZIOx4IFCErj8YACgjJh6Wu+1wkFy1p/d
Y5ArMeCRvrnqgcsjQTGBaw6Jv3OoN16UKBMR8sAiyfrTWrA61ME30QbqPFMJm895MonIw5RTHLQI
YN61Kl3tGzLTOGCreKhNx3CgnMor1MylwTqmVOzmDrcybrBrUEJG9O4vzcYGk/hVKpxUdaVuyXJp
iskpG5ppg2fidHCZq/RbiT0QeuH2ToDdiAKLgVZxp/F5wg8haMoZ3MDooSKCZYnRWs1Ote/2VcMT
FG4jaQM4KDoSywl1GHAPncI21udZvbh9X/Py1ZRTbaIk6Ki5+k5BT3Bn0K3bDS6lTWeA9xSUu9UO
02kLdEaDUWkX22FxnJUJI2ADzdCjM+T6D6XMVHQs1NbwYl6aA1Yvhvk+N8ryQ1lNKFITObqELMoP
nmKenRdOzPjl/pfeWhhQ9LLrRkQx1wI8CXaEtlminBJriv0pxZT1ZESdcgoSl9JKPAoPM217Jypv
DSpxgHRVqd/cKHKiqo//qvB7z2EzX+Ow+J4Cczq12JM+YB6G36sP/fP+RGVMXD5+6ExwC1iEF40Q
vdppftzMsG0UMg03yL/ZRf81QSDzEpVt/qy0vf8QaQKprKkunhI/+XV/8I1uDdkxxxH8o/RBWZNr
S2fwW82W9yuUgsbLmrp4F00icA9TMVmXqGjTY+arw3mMtHK41ilwoaHJAbvSRN9jOG3EdPkGo18D
5FViMpeHAZ/LNOhTjW+eNekDIXZ8NwT6P62op0d7rJrL/clvxVm0ObB+kRkeEKjVcAnOiUqF98Q8
W+1/OP3AX26z0jpZQ4UvOw6m0VOARNy72Srdnetka6oOdR9a2jSMyFKWY8+GGhdYareeVk3uxQ1V
nKItdE4Orltnp7oadjonci7rXYYWMJeJvFpg/izHS7Iy1NyO8UhNx1Oa4Xms2HVxTizR7bwRtpYV
Mi1lX2Dw/M8q34jzeUoyzFS9SOhDdGocCx86iqHYdzXNlYdK+wvVZzxMgWnrX+5/0o0DLHmMEtQL
SPHWp0UPiiQLGLvLFfvcKa10IMM++MXhT6ujmcft42hXzun+sBtnGPAOTU+Ch6wgrL5maFUpR7uG
ARtEdn5NVHXAskyhhhD5yvhhFMZQXXpdMT5OYNnRVWjMvRfLxqqDBqEIbMumHDLeyw9sY+bnzIrf
eIrTJmd3Sj+Kssfeeta7s1q65QPi+6HXcHnvnKKNnQUuQkJcifJoBK2K3n4kando09ZT4sj5jjet
eUknvaRJle9JGeqbk4QmSwqAojC0p+Ukc3V2/FnFd2cYhfWjxsD4kc6Ufqn7tH+Y2y70wsAOj0KL
8r87LBFtyBDANGbVxAMpcfw+OEBPGB76cTS8PACOSGDNUXcGed58rUojxDMpt/8a/DkyEFyf++8Z
bO6B9ZyHxy6NqiNhwnIOFKVw3Yvt6hpO0Z63xuYs0U2UxT9YrGtcpuOEWNo2Q4sflVJ8UsbhMUWV
bYJiqtcHeuuTgm/lOL9Qc612Hj8bYQn0Ek8fQhPQ5fVG1nE3DGvRtF6LXdU3IufHyiiCBvAr6AQr
1D/fPzcbWRYVMMntkPH+RnKkq2InJI9sPbspeUXDV+z0Q5bv6adsbVEARMwLHhtqaastKqrG7/NQ
aT216jDYyJMswkCubKbH0sHd8/6ctmIBkFp5i6HwSZd6uUdxfY2ttJ952Snm9Ll2zDp/P7c+lPJu
aIyXgXrUhOVR2+Ntyev6NCRY9N3/CRuEGXAXCCnQuURgnKLm8jcoeC30vaHBr9SsakTYH+VY9CLK
xn+25xy8Sx0Y9d+ohJjZiwgnXVqC9wGKIa32Mymn5JcWZcPP+z9qIzST49IOInEH67gOUGHjplVq
4GIM1HJ4zmLsq/vWas9ZkE+nqG708ICazp5w2cao8Iklesklt6IftVyJUE9cvCeVyuvLxv7iwjHD
c7DyzY9qqZvTgaaJ+5SEXfH2ydI3BrJKAcvgzl1dt7VT9+BW0cXuY0dtjglsoeekoIFzdHFCOaEt
DVSDm2rn+G7NVsoBAnumPMiVtJytoUZaaPszfuW55X6xKn3kIWH6MbSAOijPapt3Z3sMxp1hf5cd
V9kFqBNyKNlrxaZx9YpRc61OHF0BlZ9wtl4MrcGTvjfc9MdEDf1D7NZGckiheV+7ycztg5bQUfD8
Ia50kO4hRrMO0riehuo3qozQFtAwa7EmO8yFEvy6vw83gsHvt6NsfvNp1pmQZiXhULoDQld1ruNA
bKZuNL3aBsocGbaNXb0XELYGJIzTZuRhTWhd3cwg2EqK6ihrqaIE608anT7VaRk9Zi2CCMf7s9vY
ARwu6hRyC7DlVzugG53GCbnuPd+PrS9NbX8uyjl7cXAU9saqL89RFexlABuXBjp3ZHq/q99s+OWu
m2hUmkkpKm8qFOxh4rQR+ImrKfqzdjV8qdzhfyiDQ0mGRi4fCrIUsBwRd2RzbtusppAVDgn8iXhu
r6Ez0sRNIhe9tFlTwhcRmEP2OMyVqcSHvNb1f+6v9caHheWNQDZ9bplTr9Y6ovvgZ3VVeVoGwHgS
tXFQAkEcCzG0O98fa2uNkeOhCY7+CSneahO5KQUBjnPlhXHdfwi0dPqcqH12YGjnks9luFPJ29hH
UCfxiUBxiTRgrUIrTEodYFB4EaZa9R65P5xCRzUOR+Qt2/ivqvTJ8Jy+3yPfbGQEUrEGoiGJNDpk
q9vTSLXY0htaYxHom1OIJoSnOTyO76/mxpdDWpLyNb0FAznTVXiOVDcSblI2Xpp0BRRzc3qMcX0/
hm5SvX0h6XzRRCCnkmOuJjQXU5v1Rtd6bm5V1SFIAHYlReB8YAV+wSkSZxgOwenN83OxdoSmRX8R
1bPV/ABMq4XuoMTs5/X82k+43CIVqoAF1OKd2L+xMZEIkUpZ/3+1r4ZykgQ5/6okheva8L8hy+qT
FqvqMxQg8SEv9D0y8NZ4dBt43sksgsr58uh3aV7XSF63XjWaoj1xscbzlTV2n0ip9I9j01l78e2W
EEbzAfIZxGPYUrRIV3OEGBml/dRTpNNT5A4GgcjDeaAOnsWHqNeK2Ksa1fisRWJOHrSeou45mKr2
EvQqiaZZqb6BWFdh6T9qaxT1JVCt+JfjW/V0ztCwJB8Y6jh7P3MepWCE4b8GTR78G7Zlix2c4hbg
N2fnS1o4WXZ0/VwPLk5KI3Anbbw585wEbnCQRODMqT6voipPt7Gzopppgnt5H3NFeaNRq4e0NOdr
bPU/WYfP9zfq7ZAQ8ilLSHU3uChrRZRwBgGZ5IXlVXHj9E+Akni+mSne9QdqBPV8VhLSnMcOKM9e
ZngTaeie0nvh6coNQiNtFb2bGJe7aQosr4nRmDgF0uk+8tkAbz2LchwCKe8BGu14YCw3bOP4eChU
2NCgbDJMhwkp8eOgpMbzNDrZj/vLeXM4GAvGC4hESeZ11+Iq6HTkokOf3YsN3784Rim+1rXx2imh
fyqyjmvwzePJTBMMMO9FlVLtcm66yGpMLVlDCkqZ0h0q23f/C8Oox3w7ZQt/dI0c3YP7g948jyUG
l9Y+3WcQsjeVDoyqaw1zKAZVA7TR1bjx5jLOvLqOOm8CrnO08Br6Sw+MPYcYuSUWaS4jw0SRfDQ2
HMrBy+kWOAx3TRTbXhNWyuc+AKh2jZHOOOpBuWtG+TtVW4/Gt0TOlNSK/bla3EbvUhU/eGgnLrqs
h6YNzecKg/LhQNYR/x9l59EcN7Ku6b/S0evBufAm4p67AKqKRe8kUdIGQUkUgIRJeCDx6+cB+8xM
V5HBml52UySAtJ95zb3uQ3IMYzMxSc8bE5lrJxXarSEd/wEzmfK32ZRIH/DE0trAkVlWkGc1pOe5
aAl7A6zDrvU8NZCpiNP5YhCQpkKz14FLenEvRahrCPFFzJ/47spcfft4Ft9Wnml46C5wH+pmK7Ts
KEe1U4eADY+0TZ1k+hVUAXMKg9kpJa/ZijacZn9wtqR29eXgtGhlesppRajNmdfjS2J55f7jN3pb
XVrfaKXCU80iVT1uquudnbaUJyWyYXY2bZnUvNtlVrJoW1QYTRoey0JOUnUgE0L84YsXm3wHecgE
+7xoEbrbRS1e7W2og4GvQhdRbrlZZt3Wdxk0hDzKOiHuqkYv0Ey3XPWNerdThz1q9flWYnLySZke
KlhFbuOOgUFzf54tU5BhM+AYkHsg6v/8+JvfrmiEO5BQh7+KJAuV6MMVrYoGxpWq6g3sPzdS0iz2
bdmDd1imU52ut2cTDCTaOaRCtPLfcFabFl5IgiLJxvTb4Vs62i4ELtfAmAdtv1AnGTxxTry7wuhy
kSOsoQKCLIcfhyddUq4o2I3Zi2nLDQ9GtmjzLYERnM6xajda4+thKhZnuwDg2FcqjqPUk9lfgK//
OvCa716953/KWrUZeu9H//k/t/VL9di3Ly/99XP93+uv/t9/eviL/3Od/WxlJ3/3x//q4Jf4+/95
/ua5fz74j23VZ726H15a9fCC4XT/+oDkRa7/8v/3h3+8vP6VT6p++fefP+VQ9etfSzJZ/fmfH53/
+vefxuqe/F9///v/+eHNc8nvXbbyuc9e3v7Ky3PX89vBvwg0aBKwLgD3Iwv45x/Ty+tPrH+BQcRu
4C9NRCLMP/+oZNun//7Tdv+FOS/NISaVoJOyw59/dMgLrD8y/wURbe3orBUQYAjmn//n1e7+Oln/
mhWG4j///Uc1lHcSHn/Hbx+c9mwGoBKrMiKrZ2UPHYdDetEEs1ZlKTrjuLm4nRIbztpTqcjrnfz/
jvm/HkMVgg1I94C69lEcAvXfGmVsJ5GXGcODa3b6l8bFYTbM7KZ9iGc5fDbFOHEIyloPq74a53DU
A9rDwp8pBWeLpz+lUA/zUGFtAYZata4MXbPQLp3KLT+luSrKy9zBWSkE5+rcBNOYitCpCi1Dt2EW
cmuZoz+F5BPatzKm6ItvjviCJNY8nKnJawRwrz54zCTUvdBOoNjERSUum9zINWDnuX/rD6A+or8t
lXfG//DAeB2YVfOGgiFxIb2ko+2r4rxyCmmIaImXqK2CG7C9j3b1OXGeP37QesgdzcDBg45mYElB
vQK6EFGTDE84dd40hR+6FjJnk7XFQzb05/mib095lBzGvqszQLDqAPr0C9bc4hihmGTZMFqVHtOC
KMEvy2DaJqKQ2yH20FVDDSU0nd77Z4fiX0+l94+OD+m9R7h/eCg2XMlxMM1xuFhDEMlgzLb5KvY5
KdhUTQ6sL+w8N99Nubls0qaXZ7Oy603BZjkBg31VKfjbuFP3Xw9l/N5xUaThfnzfdlAQpwRuPa4h
0qFmOaTONUqN5hyi90ydFpLKWIWqs4MbP0ledVuK8rrJhJMhxQoMhILmoF9BWe3j0Ipb9ZTJKX6w
m3y41wYZUN5vDWOKxjyRcWhroP7PbFCu9a5p3b6JxKKsayiYClGwOrv00ti9mzVrnDAxEG4fGg1N
pvW00Xd6aRgjXR/bVbiPC/UAJM2oItdwyi7yYFHupHS6IPTGQp+3gdOJ743K9X8mOc/kMWKYHiBY
RHMBH+OjRBRER0JBYdDCsvaHmlJM80XFmvpRz+YpWYJX3YHj2aG+Bhlt7Y2TAR8ulLKnYJ6ITAsH
1ygiDIJ87Hq6ob+ytDq7E73eR7Pn0sUlqLrRcq3elkXT3jtCLvt2lFURaZM2XDlWKuEvtGIrLSE2
GIb0py76o4PidVRQEIIYwDIiE1l//jdsse/lc64kPmo4tsGQEODEo27Rsg0HZv1Q2Jirbz8+Md4b
HMSSsCiBiQhq/bjkOaRt3fRqbZmwxx6cwvNfYrOsxu+qbhM4e0iwNWGDq/m+VEReYWqXylj9Doyv
fWE5STRqsTpvlgxk61TlOXpHTjl+zjxzqCLyp+5UxfToMlvHiDbQ2vtaNUOM4xbYosZeYKythWyO
h8ZCtSME5s9m/3hg3pxpBPN0/Vc4C8025CwOp0KNMncLivnoodnqth/mfhso87HRlv6uMLskrOu5
P3F8H8HpX3cFewJANGoPGHced5ZWCz8NMOzqdqIMN1xitYgzJ2gcGQm0ib7ZtVpQjeu8xAo9ey4Q
Mld6z53iWuLTx9//zjADi15VGagJA0Q4Woo27AGCCqkhaSox1RjKepdmS7b7+ClHML2/vphoGtwt
UcqKNj8cZqxdVvgepSg61Pp54eZym+dIC0WpFQMWyhLb/j7iaH4emxi5h7k/l5yCZfqzlnV2IwuA
4+Hgx3OYeKl5ArH77hAQuUF0h85BPnX4bkoOuZVakESbIu03zqBr54Q4yT9/ClAD2sYQJqkRHetY
km5rsglaLUyE0d/BqC9Dszatp48H+rDU8DrO7G6IxhT34cIcb3PP711jmRlnw0rLneZ2+VnTG+U+
xqTlZnbzZG/ZgxktpReff/zko5hk3a9r1kJbHPtNtAKO+pZmNo+O6FlINoUxn6swzQEI4WR4L2xY
DFo/y2vY4NpXapFTFk51Iu4/foMjkOBfH2+DvafOQrrGexxOZJc0+mD762UDSSTKtAr/XWEDacEH
70EbpmJft31y1g3YGtle3V7mwhj2OEoClyy8/sLACPLaSRSgKr9bTlmIvHPos8PWC5H2y+qMdfh2
lICzAbRCEmlea9zmrjvcJx1hRFQEy3jlF0bdnth17y0G7sH1YFv52cfXDHrRCGBYRhJxzpZhU3bL
pT1p8keVBEVkGFa3yaCPXavOV18/nop3TlWo10Qa9H5AVh/LPQXJgAa0pG1vDQ2hGNyzkC7iuAkS
u83CvHPjbd018Ymz7J2nsgBBM4Ed51Q9RljDcQdWMw/ccXqZhTqaWt+msWyMbYsUI2KfBmLk0Twu
5dnHX/uq6nQUeaBXYazUKJJAMsDDqaVAWk6DC+kyU4vtb4TGTti7btVcJJWMnW3i6rW27YnALupB
WOOFRWnzt+qVRm2+tJdk34y6/huaq0j2+PD5RpTkpVlGuL0K3OAA8/zIoDiZ+2AAGhI6yViX2Mzb
TbElFVumnVH4/ic/scsx7OioDnvDHhx13pmIuIVzCbkn6izgc5ddrjpnp2RW7jnx0ZhtAIV8Nv3Z
wsBMM70bPy2G4MyIJfiLoYKUFPbesBrnBUVKoW3OgzZUlN3n7VBO3YmC/lFf/nULkwjDKmUfr3SR
o+vICrRicPSFLRyYPZbW07QVRjFaRLJwRQbAjZEoUTXIxmK60hxbXgYIbd0EgbD3Km/kua+G+lyk
VnCDtJ15O1oTCeaJ6WY2j2cbRtHK/mNfmccnOcoBNDvGNIlMvXJ/CY6zSGnN+P3jp7xznr7K+QHh
J+1hVR+uKRsHT8XsE3ilNalG6aflxpxctHQQtMk2FOnVFURmC8RY74P9zD39RDr7zr3o08+EV4Sa
K/fi+vO/Ran9lA/4/Lpa6ArN+GqYGJqKwExOtBvfi0xJpWiuIQ++VsiPPpQEDuy2U1BOqB13h+mW
DA19cEJI/uVOOQO1NlXWwTmUXfMMQFm285s5uzOxNDuvs5wqZ6na6ksqObGFvuhRYKR2EipRGCcG
5O15yibH9QKYGxVIoqbDAUEHP8/6nMu1rDzuiMpKUaDWxVMtp+RmUYFxrhLxNPf6KYbPETxq3RY2
YeoauPPkFQB/+ORKb4MAh2ItrETj7AszcW6rMZDnOu2gfbBooASz0f3tahWCuknSXQhdTDetpJTo
VGlzSl/q7crgdVaDOUaD8Py4164MFZt6ieuGpTktLm9465bKPNU2eeX5HG40pO3I6BADQtSC4/Xw
q9MOUKY3TfTxUSLdWvmE2n6L0jd57mielUa13CGh0n9bDD2uERmmIAuFQ6HRoEt7h9hvtYXFG5Tg
dp1ywick/WF6i3dWNZkdDqXtn9iy6zH/5n1fU08gJUjrHIVAU56Vsu8pD0yT/GEL2dVhoWs9Sphz
3p84hN7edTZVPjqQIB1AVwRHY5OUttQMxdgssfBvh6UtskgU1udG6e7nTJaEFY5yf3x8Jr27DmkG
o5QEIQ8g+HGEhba638466zBIP2Nd0uxw1eR0NpENjQowYulWK9Gh10ip8ihfYNlYtEnTKJ+xls4c
tz5BDHlvyMmgV6QCDVngp4dLpLLkPExkU+EsO32XNDNFKK2eWhlO2XyK5vTegkSXCSPH1USMQ/lo
G1qpS10gYNDNSrMehmlWWWiJuSHaCHSgGHsJYjrfgHQIpn1Cb7aKyrLCKzgt/L6N0ByZi41v2hnu
Q0s6fw2KBCv5wk0BqADjDbJdv5RlFinHTY39x3P3zuGFUQ8lGIojgCyPAX6llsDKGHh3bzSm+1EI
sZe+WtttY3sGoKS4NvEtgb1t2t2Jtfr2KuOsoMzxWjJn4I5OeGEsLVWJgMKMb3U6Pqnj8qUXZS8i
XRsz7b4Piu6qFYnjvOhYjX6aR0O0m48//50MlJcAP0d7kvyIu+ZwpSgnRzN2NHgJu8o+TY1wqLYk
HibSzme/axGEWnxSBd3qt8OijV9rJMs71KWV+NxM3RwJJyA4i+tUPxHzvDM6K36BEhmEfrgAR4sq
U7VeuEmSRF1iLN+GCSL4rpOmcZ2NOPWeAf1rk+2cNeN5HCgrO69JLurPH4/OOwf6ivShwoteMcC4
o22kgOEHnZclVK5tcJDGVG1mdbJB/M5mBVjKBCDKR2BxfGZVvlK9Lzk9Ji9IkIZvRBoRZuJ0rEl3
PnFZv/swLk4qDjC/AXsezndVukFPL1cjEx2xomuF/9xX5dfJnI0v/3jwKHCucMLVnwZ83eGTci+n
2YkQcehVcYOS9TBucxqmJ4rPr67xR7eLi2IarCvIInDajx7jFdmo7GE96gL4om29TF/SYeys8yyT
3Xe3hLd67uVmsFGFUaAiZIg6TLTklzkNQwtyuXj2B4N6Gvz138DJmyLU3WyI+GO42YzSzCKpPL14
/OeDQ70Dl5JViQRdksPBoaro+ArjtbCYfWOb9QGAEr22Txxu62Qejw1ilxQ3wf5RATiKzIqyoeyR
8BQcn92o40RFM6gzPlsy9a6IY0/ZTb0yGo4fSNGMaaAFBg3t6Kpv0lzrCIa1kDygCuu50Z5ME/S0
tXTDWdLOIEnLeL6iH5hHSQFbsgdGB/Zqskwgx9lyPkxOFcKAKfdu5yc7fPZMmFSJfS41C8uCvuqu
RN+dksB7Z5+DBmGrA0dBEeFYf8lc5GzUXqyFkmSJtLTN9prS1fafzzldUu4YukVodq2xy98Sh7Rv
tQEvZ56ydM5Fu8Aq8oz2lH3IexscLSkKaiAywK4f3SpLkmc2rBJsm2UcbNrZra2wDmB9FEZpnPKT
f+9hiC6hmIiYHr4SRwtsXhy9bAulhTUy3VcZyojniEUliKomp7ws35sjtjgSmBwoXAxH+7xDu2aq
GpbW4vh9CFC9Oy/68pRr+Tvxo4uLAbR28su1OXM4RzneI+04c5qMKzqFUL/dyQV1k6p7mFehjDE7
JY/x9rvozbBd/FfPCKDGh090OnSBANQnUUJCG+b2XN86vXZKzfPtRCFSgF8ZEKTXpPXovDGMyqDC
wU02Dnqx0zUvTsNyMbyt4aWnTODe+yLAh3R7QZJzwxwdAoMw2lQDWxGRvSGE4GugZZtuOXG2vRN1
UsHDI4H6Kosd6MvhwOUKxpaMK5QLx0772RbuHM5GmVwsYNX3g7AzyGBF+6DnibiZyrS5XA0q9pSb
wU+hBBaurK+N0Q4/86kKHmcAE9e2uYgvnV7FwYlQ753hB2lGUx6/xLXBcbQpixEHqjJgWQH+oqCu
STorXo+AQwGh59vHx8zbJUy1wATehoAoSfHxGYxCKzURgwpJB08htCo6fUpzy6iy2nm9+trkMfOn
3jnxie9EkofPPfrGAH+/WUoWMs5w8dZprWdRo7PFqyCF6JfOp4Ke6JmwF+3cU717G4z5c5kHC6KT
Wi53I/6Vocon+fzxcHDPsRAOL6UVOwRRiQwF6IN/tB5h3NFSDpYscvW0qe87tWjaZ71eiuKiTUpH
PC7VaBZg/xLjt9+xH6M2i12xwdRL1PdOPVZB1LaaflO5deHsRDo05AdW4j/S5nPtPRNfeGdZkphf
BFDgisrgjMf3OCauRmQcONugFsjNS/yxzZCwJEXYpYayHPl+jraM6LDovhjRQXE2tLPMJgTLNcsQ
Qp0hNv2cWyQHk6u/dI50HoaAvCpa8B27p0glzLBChe/nKI2su+zBTGdEMjUeFvFszU7EWyonaiaW
91XhUfHkrl0bt700qykEEaKeLFcU6TZoDS+LknjBcNrVwepRO2xUBHxSqzb5kk8/Z7NhJ/sATbA1
awLnCnBL7yJ31StiJm0q7kGpTC/Aw8CVdHPfqCsng4kPIjePPZwfYzFs9WEgrNJlp54cgoWH2MBz
CRKo1ZxZqd0jKLVIu476zjLVZtLH4H4ykqzYpg0u0VGHJNPW8CfPifyaZBp5unGxNrIyrW9eU9m/
uq4uzM3sjPZFEo8yCZHaGM8q/Nc2s6HXXkiNsCX06LzcC+OuX3421lA/ub0bZqK1IietMfkauplU
0CRiDdvJ6oLIKEEp7pxKpHSnRNvbAAtaOwgNI/YfppTeD/lSWk9nsC4xHNKyNLXO0jYrHhB9nb92
ADW+zqq8t5pBnLeZ2xpbH+znS9OZ8PTGRj7FCCveLQUyqZESvfPLn2C2RjgbiuampqNQblaOkx7Z
GhrhF7FF6hiVplvSIE+S/pMxDl4fFjgBfKmKNuHerzzWjifqAO2iGBGG6z6b8svYHR2QPqr1i7A1
smTCrG1S964Ra8966yqwGrA0nvpM+T9F3dpLWPlJ+mhVa9dbzV27RAD8QPzZ+eR9V5Xvgb0L5HKH
M9tZXK7QyKmHmbjVs6xEqRoRmU0ei2qMPD/pjZCVnuC867jxo5oK0wyLMTGuJteVRShmvb8ZVVb8
yEU53RSwAn7krZLi3JtgOzQFoeBSzS7r0zC6RylEauBtl2VOSD0Wt7DcQqEa+fzW2zruYBZhbck6
3bnGrLuIOOtCbJHbpZlcxZC5QxUMaRXafaanmwkezLM9L1oaOkE/qChZYto0rL8yTKHcn83avCp0
eYvz6Ixa0kcQPiCYKW8qko09+21xJgYx/qoAhn5vms7IwTLreC5Jo6IMQqGr/lKUopKbounGJtRo
VP4YvFxLorrK2gGLZ9tfoq6E6XY20wkqw3oKqnY7u5kqLzO9qWXYBMZS7rXRydd9qKynvMWeNiwN
ZV2qmM76ChYbf+eGV30yBvLNcDCdaYhQ9pouUE7wPITq0ikNxVRmLzIwpgIatRZ/datEXmEWgT5n
MMXBd11W41db+gVHxELBO6S6NXkhtbUG7CvpnhPpwVDeakUpbXwHzf4TuM3l67CWKYbWNTqAEpUM
VmGtAi53v/Rf9GayKvICp7tdDEeNgHAd85s3pvFdxqk9YA+WDQ8UBJb7AD+AipVnkxVhAmypMyAK
3NixpezxovHtrGbKW6MJU6MKbnEKKH72eLihYYX63xZVSdtFXVKb7pc2c340Y9Hd6pNs07C2R/3H
1GCMw7Kd0AAVeqMLCqF1Hfltlv8eWkd/UkKH/JXbXXIPmisTbGincyN2MYxxt/Z1DLQkCOKNSV/m
YfItyooG+ugiElnnXcz10rcbu7GH62LoY3fj2GMzXcbagIWULrLiU4KMgH9Glcv+hCYxp56Lae0D
QPD0BykbRfQ4tv1nsEz5U6aG/tE2x3nZrySomiIBpc0QRFX/hJ18/Hr8lJzqHBSt5+JGm6T6wvqw
tPi3nB31hD+PlT+61lJ85fAO/CvdJlWGDFLLn70b5+neG1DPCMdJQWju3eKzXzRLuYvZpvMdillO
HykQbuatMVZVt9PMSRdgYqwSZXIrSVUkZrogIWiS8srq4/aqYS1fTcmMApaWNIvPUWMjZr5UQ6Uj
3icKoDGx6zG5cjCfqQdDMkU+PrmM27wrQbCbLTeRButfBJlx0xctd1WPWbKxN5Ubc1RYcX5Lvzpu
NyCJwIQFjbT7MKU2KQAPraIAQ+Z41wjyZG7YN/pMd1VTpgyD0uzScKaD9Fg2TfxAHxROT+/mXbpL
/d6QW9h/6efJX1rzLAa904q4g/GapHgqsdeU1tLP5EgDYz/4WW3SNtc0YyNZfWqfoNxw07kBnl3J
ULk/mtQr0ZIwzObWqHn9rTGk6d7pU0pqPisGTtFsNH24pO0yncHKax7yyvABNVsA16PRQ98+hOkM
O2/EWfMn8qH5l4XE/Zetebm+l1DlaTu6k3nXu2gKRrY9SHPLtdS4YUV3KYuqoABU1/WOBoxlcRb/
rJxs/6vprV+juVwcIX0L7242DHqxsx4DaUdzOTVD7Kj1q7aepbapdU3eJsoOsiibnV4/M1U7JfvB
GIOvo+kP2TnOHvM1Ur1+G1ZpIYObojLKTWnC54J5uAKGOqeyb+cJMRqamDXYvAT8m4zMWl/cEPT9
4KPI5fglmkR9E+/gemYi9FKKntuk84vhCoGK4JfTetM3qph2QScr9h4DfxE4eeCkaIdW05TPxIEF
0gNT0LGiRxuChOFM1rOaQadHKXGeFgFV1Fet6tkxIGX5HLXxEJg19Axh3rjdENxqou8f6jhNb9yl
SW7T1PDURdWxXU1IsgW3vzE/tFUbJOE8YhgW+SM4xkioTn0n4PPrEEUzEyEzfeKS0I0sH8O6mdGu
IDTp7hNVmN/yRs85pdBYsTf54Ho3RYe2WmAPE93sVN8MdRP8Fp2rPQ8mPU19UakD9rGxssjg0oxD
vUqqnYm27LizLGXsHdFO/TY1NcAtrZmZO4/edPPgdvqM5ENvjskD+yOto7lPYsiSDidRmCea/21S
eVpc1EJUxWVh2+MY+tmgxKVXpi04lUIvIPunhcjPcwTer4eqlEZUe83g4I9MySzE2yRpr52hiRvu
tzIvt42zEl6aoan6M1NTg3/moUlRX8y+QPgv10Wb7LQY+hxSWa0N6GlQfRhow/wZkxLxKDMzgPJO
P6HApkWzndBLqvazLq2cGGhxRoNAJYe11/S4Y2xnR+RqM4xB/gQiyjbDOJD6F6f0kk+OxMPhAq/Y
9ELOnrFsnLwud30egALvWSp3rZdD9LBiX+yR7JzEhT8O03VFmYw21QyUIASxMVSbaRmzPhxnrxi2
ndt5KwStCUDMZMu8r3KfEM0KZta1cjTvKp91o9x6RVd6V4VEOAyb02UgXknxP42mqQsejNKb/J0k
Lv41jn2CJR0skiJqC8es9ubggGOupJ/+Hj0R825EJ9cFys03Tmwu68MBMmzSyTd/cl3OX9hM2Dxa
QMTvpTU51Ebq8q420jQ+r824/YZ0THULNjuPt6WOiA3WJTm4BbOkP9nVxjhHCdH8th0Suuj0A7or
zpJ+jByUmsurdhm0ZLvosdFu636u954roWvZE1FAiAuJueyKTmFf37plbm4kmDSHHTZA6bZz/BoR
glJE/3VczVFLFc51whwGaBPaU7p8ASvf3Dgg1619uiB8GfZBl5f3+QRPZuvrBTpeiTFCuo2NpixD
YAy22jvQXZrwfyVLm1vJAJpHOkRTIVFhEyX9qDURHZfO3H2cTb7T6qOkgYXSyigA1nJsYZsXRYCQ
5cQdoOCn2qL/NaQ2uZ1KAUr5Rsw4+A4F50n/Ab2ovUj1sbso6jl+cd35FLn7vbICDXcPdX5vhYQe
VasUyK6qLduEpqaZntVa3r2geBlHWWVDKfv4y9/WksmifUizNEJWbtWaZf+teulYMeG01fPhpGJh
OiKxPHWi+11pphPS9j5Fyn8HtoYM04oJAyi1QnSPCmMW1id5bVNGsnFEWTO9iotSW4I+9Iv5V5yW
0yfXqTgCjbL5nGt+fYsCl70dHHMMm3gRJUEGig0hfqvzWb54NLc/HpH3Ci2oFqzlXFB1SEIcjggQ
TV2idwNcOeEt5zElIQ1mUUfL6Gt3fQ3mYqikOrEC1zk9qmZQVQDHhQAFXaljYr2XcDuyo3iqJYdL
bTYmH40NEWyEDJZd57nU2H1rWHD1mPMTNbe3z2bxrzhVxEGsVdX38IuRrIxzv+LZ7SLUhcwnf9+N
ZfetM6tnwuD4bi4pDnSa9o8pFlC2qZCiIEgFk17PUflyzlDCkZNDIKNNwwX5Tnlh6TEuexQ907BS
xVea4afkm96ueKCvIHBozQJMhVZ2+LVaa2BSjXAJGGBhXUBiITNYCH6kk6VX/KA4+3g9vbPiOVgQ
LaQdDVKCKsvRA/VsmJsaKGSnSbmTvSi2iR0X0TITY3KnuTHObbPNTemTf9skJA05DVDO9CHQm2q3
ANK9wFgHbJKdBWk0IW50CmDxzqBwDXICAj6h6n+M6ZvE6OM3MScEIbUbTjkFcl1epcLa6Y3x6+MB
WWf1cKkDv4alC3QQHCFq9ofjMWl6Uc4V3jTeKOVVIL1W26PGFrhbK4XhH/WBnTwN2JcnFI905Niw
7apOScIdsQ9XkBEzsrrWUjqETXosVboKB7rJCikxY+QJLqS5uH7Uppn9WBrt9KA1jfF9jsel2FRc
O/ZGWSaBFdwK/xdax4E8ceq8U2dF1hK4k46sBmDmV5GDvx3EmeVr9StlYRStuW0K+MDLGmDUS+7f
l6lcZUwQh0tk44eiWdSmGKxm1wzxuG+FGL+N1P+2AxJSm49n6+3KWN+LlhMgKBgtxxjr1pwDS/Ws
DFGUxWZegDR4mYILlfjavliaU3jDt4cRkFb6DDBGgLfSTD1cHb026gipJPTKq8l/UrSnwgzviJzo
YU0JEkV0LXLKi6v16nRiFtY/frg0+UIOIroqHIk02g4f7g5CWHWsgLZOCgHhpp6inhRt+4+HlJXH
JlgFZV3/DbLOdcVirFDDFNb3pxwI9V1rLsYOL4Pu3C9cjJM/fuDbgIIbhQYYGwWEMpfu4Wfl1CU0
zeFKG5o2uXVK3UeitUKCvAdk9o8f5dFjWw2oOV0xAjl81FiardHbMG8A1i6bpe/EdgYtEy5NPJ86
WN8eJDyBxUJ8S0+aDzt8VuLBNRtTnUt6TnE6Gar6CSIPXPzFqfzrdEyw4oq1qbsqA03fI7X42xwz
6MZtpkd1T8F48KS8sFtAlc2gLVtKNPHOHewaSkbuIesH7vXEO78zEytzEolkLlrIEevq/9sux0sG
7GfCbqJYJV7oGI2XhpyMXaYvy/nHM/H2RKEZzVwj6sZRhzbK8VTAj8sLv0ojmtN6edsOeedvetnM
vwRE+g562lh8q1zQRxdithO6SGaWjs+Nmeb9tl3apoz8EhTYxqJlYd7XCOAGJyKPV0DEwYZbBc85
hMnf4YuAvj0cD6vXu7jQlzRaaAeqpySbEyOaoG8EUUG5Gtt5bVTFmWtU6bT6ugXqMwCiDohw7sUb
VCb1GR1zt6VVwRG/a+pGwvKrmwH1o0ICHqfzo90kRW+2uzFv+ils7DgzQxNCUh3OQ1xNF6VjtddD
mXX5tsdjeNslejqfa0Os03PQ8lnddLM5mCc2yus1d/TpkIPWnjcjgPrI0VkTxyXpqoyJugjrziat
0WYkM/z8O7UHC10CjMzEloKhl29yZRf1jjt1kki3O+oaYs+srppMamMoJ9d77AbMMr9jpzg/WplQ
Pz1PUC0Ugb3IyO2Z+pDoa/guSmlSYhhtVWzFnKUd3cQs/acgGAqWpBSI1ECFsFGSP5zTJokLtKGt
NNJ0Er2gdbyobtV0Agv5NqwCM0B+hDrFSgLngDt8DCPlZ0bcAwQdYlzRyyGYz7pKdSlqJ3Z7li2+
tnxWbVxR286qct/6ohsiJGwkYoN0NKMUET5tg487TGwqHbG5Hf1ZnPI6f3OlrKQ3ALL0KU00jI/B
Oi61bZzMgGjQuZnPkqGjvUWCd+JKee8pq8sYKp3ENOCyDgeDmogj2KwUkVIvoQgOYCAaF5HVJ1bt
OqiHixZUCBI28KFJkhn5w+do/H+zK90smuo63SDyboQxlRI8H/pKnolkdi/H1rAAIc92d9FiOHjK
hPZNfIAkEOMJJRvwE5oYR6tr0qvRahbewDaltutsXYYeTLMrurPJSAmvn7e2ZgRnJn3Bu49P1Deh
EI9GhsMgTwIRSw/+8ONnWu2Dnmn0U6dmiRBA6a6zRsYPHDrG/RznZfTx896Z1DUL9Vb6FBIHx6ZH
MbscOC3Flr7O9fO5sH8pOPYnZvQVSXc4pStpm0xo5WauEfnhV8Vkwn2hRhFlbuk85X4LuzwN1sp+
S9SQbkWHx+Om01LYNjR+q3G7QB1VNUiwidoSAAxpjbcy64afmm0UfWjTQLz0BlsOezoLxRNokvlH
rKUD54DsqKp35rQ8gF8zbwrP670dMtQehn8LAtQor/re97k2Am07/G/mzqvJbeRcw78IW8jhFoHk
cLI0ijcoRWSgkcOvPw+kPXVEDE2WfHVcLpfs9W6zGx2+8IYsG3R/4UyZHB5pDGE6tQXVNsOq+sdq
Fmgs5AAi6fGXkvQ2AQMY/kAZvh4OsGbMaFeMk+YE9GFDWLyghFEflAAF+J1edEtA4bnQfSeLIn3H
Qz91LtAr84OK21LkN0Koz+QkY/VSUf6Zbyc1W0CZT0NXB8CuJ9KUdsoVtxRdUbp4XrYfF+BYCgrH
wsCGLY4hmCYmdft9ly04t2eLVj1KGIl0/jC3dKpaDstzBNBKc6Fti28O9JfwEKtQYT4JWs03hiW6
xCUNXJrft8VfCZ78RxmTE+mTi7Io/x8FTxzIkH+cslVS5UTy5KFqvhdfsh/fq3IrfPL7b/0tfaJq
/wBC+qVyiIsJDFMuwt/SJ6r8jw75k4uACgLaEKt47/9Kn6j/APskb1kxhyu8mQP9v9In8j+gtMiv
ZRVfDDK8v1E++e1W9eeZRTwMDxCOAm8ssizqWsP6I4yUZ5MorZvg8FvVYB/kOVbu0ln9kYiHOJo/
plGKbE47e4DqPiut+BjH0o1pjuYXMDLzvoyb7wbaO+5g908rixm7JtOoDloBnsNoQrd3PmmRpO4w
8tnbofKszC1BYP1EGPNRAEN5rEbEBI2yztymqW/WSntioF87tZCXf2rahABC3oZBjpDj266zqscl
PsrZTYvy/NssplZPY9Bw06XwJNAcjj5nb6q6CeDA+IBE95WZPvIu+47CqeT1VHczj/k9yDDnPino
fbn60HiI8mN2X77Lq+Z9XSz3XZbd4zIc7ZeZnLGUdqkJIyGhIdlXpYY1e5v5QJnMRwOlbNRH6T+X
mJc7g1d04Q2uvu+6SHP2ra4SMOjftI4FDJtGcaMiSh/bqv4BZNVyIZZ6Q0gPVOnEXVf3d4VVfY8T
5TuQuIMwqBYi1fXBGuSgIEB5qel07/qI5tFY6m+RcCndHtLujDTbLp/GD02N0HS0vNSZ+KHF0nAn
5eVLVlmfYC0fjWKKdlqqfi9hiKewnAGqS89lEt5WpTO4UxPN3EB5ivVt7jxEiab7XVimux5twFH8
CBsgO+JnJTe7pLPaH/jjgtxDTsxd2vp+4W/Gqit+QcHVdDW9lQOLMqvbNbVvTGr5Hfm4zDXH1HoT
q/lL3LzJVf6HMA8rt0vq6W0yYWOVO+2LpWpfupzsXE93NBYR16fbipVbt+ycNCmQA1sAwNsYT+Lb
+dA2avdokfpyEXbDHl8lJQgVU/BTI9NT++gQA/sL4jQLtKqzPHsFKAmrcMAo5Mp+GiX4mVAVXeC4
daDKkk1rsypd1MM1dxrjz3PCjtYk2qswqp4MWhyEBvatZEt4hdB6jZgwwjELaYAm0/yxeQeKCmhd
JYqvSVzdjMrSHjLRHMLEfrDm5bG3Jd1VVFzQa6qVUR8exnQ1xp0ssAGrrBgFGrcXlKrU6mtllbav
d4Nwm6W0vaFoQqY1hOYn1W4/WbFEixZKQJq6UHj7fTg9x5X1nLbthzFH1QZvSWhEPdAPbc829xvq
IZ5upS/E1DPnI6+/piP9bwusgh8Zkv5JilEOtCo9AJj9VoFx+7vnBsQ6wyFNqHwBSSqejOoxj8NP
Vd5SdBRHu9yly4eevg6N7cAJixslJctpJSt+MOLluc1px4Q8fo9pc9BlzpLTLzdzmQQyHhhuU1Q/
JIg0SGNIc2C1wkNC6XMEL1Pm5CqGBHoh+WQMCZdUVIGDT4wVgpbpyK+AHupUBF70CdtUaxYHw7DG
J60wLOyURYTNSZ3vtUF5m5dm0KPPMdFfByMkB3Jj/dQX7d5Rq+ghS5cvxhxaD7EwHDyfHuwsAsOF
nKNnRkA1xmg3pc4xHO6SSMWoNpXLIC0K5U2/wOabUlpSqzTyXZuNodsYHDFncvws0mBfDjrIif5b
jQVBr0vZTjTG3gSP4JXQStyqUGz+JL7Naqz5dt+C0pJ/DE1yBAnwFPMzDkie0AafvjhdXAZJkXuR
OsiPJAq+rki3YUxlKUHCyOlpRDYcmYg+iCYpe8mZPiu1kru2ukD+0+zuQFbLXlHNHu1mbTUSHj/Y
6XKXjnXh9gtWQPMCPCWsP2pTvIdODLEFCRyMCPismYQxbarQYomSW/Re97ZJVWTOMc3LMwkifkcL
vx5JGazls5xJx04DAVYUt5McJQ8NfK7Agk4Il2H+hIAqHefpLspBHcz6RMgig6epdpGjULte7qUY
2q6RC8trKuMQde1T0qN+oLVc9KIfXuRwcNfQWZifI6HgSSVq494y99YifZxiS/Ni8DDkwW4st19s
sDRdPbxMCkClefogIYYUyPX0CdTKfZrUvg1AsaJP7S90X+8ja+xBl5XSEYcNf0lScMOEn35XY3JC
Q6n8Vq18qHCkNtUU45dkocZoO8uz1bazb6Hfx6r/VAYNIja+hT6+yN+QWNZcM3o/RnN6r8nZ9DlB
gmlnpuaHEmqvW03hkzm8SEakH0Gm0cms5+QYwllyl7zunuwxfqsXsbmTEyfyZwyEbibH4itiJIxy
uhOUCHO7plk/6k3PP+0rPko0VaPik+UgUGNZn8pSDHs96c2dvQRdB3LNU1tQTnLygOHPEw3dW2S/
fkb4PnmySf+8dPRjkrKfndpJ/CwddJjGwzeRANBIUAkiKY/fRVan7GvT/Da3XbNzjFl/S0Ghfo50
XtRegYDsKp0d3WRdrft0CKV3FGPaoC9xvqqEQL/UsBJKROw0R4/Fe3jE3X0bZv2TAccNOcSifgCC
1LyZ4pTqS5EYN9XQys/RSOM7VLv8rjPn8qnOwzK+jaWo3TtOZ32MFep4rtkv+p3StsuuiOf4g1AN
68apBZ2vZdG+Om0Y3qGM1hBSoG7WzhO7lWYRNXtQb1bZf4jsqPpC6qIfa80Jg1ox+2MbTzJwgix7
Yw9oE2MW3U2eXObFoVXT/E22hOqjLUnJMR8QNFDL2TPyxjj0SSd2TiI3AK7jqv3p2IDf5D4tPd0O
sy+mnk5+rcL60IuifUTwXL0F1vZFcsLue0ZmwR1T1C9O3yJ8qvLNw4lSmzmPfl2m47McQSAd5SL8
1k84mrgtudkN/l2Wj6mxjAMGQtv38hiLWw1EYABWTn6UlxzIEqeae71puiejSGqMRuCTlXm+M/ov
Bux4nAN5nMqiy4O6ih/hSvWPU2obGcZFZp34RtM0zyPinsdWdAtVMNXYK0s8wig39fHBSWmvSlnY
eqCro6MU6dhNpQlKCFWK3h0Jv4EKWp6YH2kLTI9xVn/pHGfw87kbv44GXA5ix2rfRbNBxlgCvvBz
szTfmKlYgGyE9ZuEtGgHANEALqOiKMqt2OZuIi37KEbd0YplE5DEA1o5t6Hd7rTQN3nDnPYLpRR5
33fFtxzQjUQrYMzMW2tuPKdU8xsaNd27JJ8ecpbYsEfKXfmtBIvQNfPxRm3G9LHvC8O3OlK+HvK0
J4xfC9sh2SrvQxWQcdfId9Co0EiJ1aPoRpLcJruzW1C3U1c9UzDub0W+BHrevuk1lE4HA9Rvy77N
eSWWuB/3Y5p/N8HOeT2okndzOLxvw6UHxAFEulviAimJ+KCVZYQomXNbRUpJ3VIlOXSq+6qwDzBz
3tVAZyiBOvXbCVGIbDCfnfh2VDmES4ibNmUmty1xn9Pb2FyBV7vCnp7quvPk5l6pMuLQMfTrhIOc
SHmFGoZUvTMk2YuA+OjqfNMnvStkaydQkd6HUvJmjFrdRXBh2kWjfCyS8P2ydJVPCiq56WwWR4sG
pDv0lfM8RX0RmGq41zM5sI34vWY29Z1Fsg1fSMlXIY35I0nFRx7p29QUk993xkG1f9a47D1aGKjf
wF9m6/P//SKVtulOJa9EQi8CFQi/MbtvUa0sx955mbLorholgHNmGzhTOx46lBe1xAjifqLyUwDk
xfoGjZUPk0OlOyEWzFvHR73+SZ2W0pdJaYqqfgzt8UipAfnuOkx+OHg2EwOl96gF8bh075W4lu40
O7svjWQJ+jEUbhrdG+07+NygC5PhXu6yu1lfjtqCAhhN4sRV8+ytY0ix53THuSbLsKrSLxXnmCsz
76PczcrwAz82VwH0/Tlr6mSvy8utksPbk4CWjjbbqO+cMmiaONtlq8zqZJRHfSD25u2Cb+HWHOJA
mC2OVA1FhYh/BCZsxP0Is5al+dDmDK8vj+0Cws4q+ZlOt4sMPfmQJal218w1tMhf6fJf1Q4uVgVO
6gf/scrw/7B2QN/7UuXg7bd4/PH9x4lY6q+/5d+Kgf7PasSAfggautCWbKqH/4qlyv9A1VRwuCFf
X6sClAX+rRiYzj+rkSG6nDTCV6YY/aJ/KwaG8Q++8hZMDLj+9AnxafsLsdTTqilwEn6AhWEUXW9k
q5DlPi0Y9LkWl87ogOoW0xx0oree88wC6hUjs1M0SvhTTSszaIHuXRNyP215/R4aFQX6qrxfdFU3
9UW1iGpwX8LwrMZW3ELVBVzvFk0XIsArPYHzQ1H/ps8Ji2zbEARqEJPWldBIRr32C0ioXkLw7EsD
AfYf3/7pd63lP6vP/p4VpDvssZCjRiFh031QoLk2WsuslCTWj+OK2gMaPl+RUTv32ZBtR3gH3icd
rE2dp0fdJA1FZXhiMZ1Dp83hboBQfOz7skY8jmDGhb2hBWUPWPvKDNd/9v/VmP6dIcbUqz3Sauay
Vqf/qDH1tWrmaVpDM5I6hAh7jLJuCjmH0lVokldRs/XC0b6mKnvuE2LRB+8bDAQ635vd4uSjGBHp
NryEorQXyfNEqzQp0TLL2pvLn/C0l/FrgiqAJ5SKURVB4HfTFQcWnsxKYeperc68302vaTvTjK1n
s8kmX1cTPD/tPAwcaBL3oWi14PL46wJuFpiNs94HIA6oDm4+LtLFqUKT0vCGqUlv1crpIHM3Wmdc
Gee0bfF7nipWCtQekcR4ZdU6yJiqUW2ANbbky43oNNkFHt3eCeqAPkJTfy3DbwNjgR/KIaR4CNLq
dOPYcGrQ1rB0L0NW+WBGxJUIK83vjA5O+OUlPLNbaF1gGwdwCc79FpySo7GkCUiI3jTW3/JGWPuI
jPaZCqN6ZaRzmwXjGwIH+verLsHppMIhdVraWSwiHseBRaUf4mERKffoXLQvQM8n2xsNEb+Xs1C5
qwe58C9P9cxxRHZhxcoh0A48aLNbLKlUUkmNDeSuVenFCRF3s/CGu6m7YnqHMoKNSJaTHy4Peub+
YYfSgqLhB/RnC5KqpllMkcr6VolCNBJVsVcgLroDWSEd0Ybq933jGDvRJ83PyyOf+7IU07kCFJT+
0TA5Xe9iSCYcIm2d3o66oLXfG/slx6XDrunZXh7q7CTRs8BPGF9tgGmnQyltxR2qhLrXmQ799XpJ
bybi96+iHcz7op+TpyGXVldQoevXnpEz0+T2ARSIfh99Ym2zragzp5EsDN0r4zQnGU1Sv1WcLEiU
Kr7yLTeIt1/3gIYuhWnQn8AiY3vftZpjZQCBdS9q7Nh36rynbrr0O55SetJzfpeDjNiPbW2+1YpK
DpTU+k61oLpy7W70YP/9HawzHTduB5hvp+uNZg92OTG/I9agssZh/A5GjBMkcRS5i6hlmmdGAUk/
/Qyhrd5Jvfzj8gc/cyESovFDaKCsilLrR/njZev6cgHioeseRlY1EA8jI8PuoRTqU7nDii++0sc9
95EtFMQAHBKaICR/Op4oF2cAu8EGqyY0pBKh+bIRJUFE6frKXj5zTSEdxnkFKLkGfJupLYPUyEZY
6F4eQtmurMFWXR3lrLfm2Dc3YWGYh9oaxA8Ll7vHZiiu0cXPTJX2PH1ySN+0wKzNfgZDL7ewO9hj
Ro+goy6Zh5lbiqrTXO8vf8UzU0XSgbgYhDzuRFt4kxBAx/FAob7FE/Q461riYw1O4jbG7S6P6OIA
to6CTO8AUWbx3wk8/NrFfw6/lUMQa/WrmiXYy826ZSM529XtXF35nqdb9VekDusfEACYMf7bFiQk
UywS8ayJoMwVCqlqYX6wIP75UMTCIMzM7IruztnxNL4ccS3PzRZHIvKyw9fGEYFZNq3vNO1IK7zk
c47JFye2oyvTO/2Gv6aHdi6uCmhDAxh65eGgRqGcWn0XyKKFtUlpYAfU7AsEgXDXDrJyqzvAdcy+
j/yYOPvKjXj6pP47Oq8bmnLQEUhRTs+l1Ctym+R6F4SG0nEbwZPOVLM99rLRBEk+IqVqtNoVEMm5
QdckkZ2LZgxgktNBgfjDWARzR/kjLW7ycswDudXTwJGX7KcFj+rZWvrxymc9feJ+zRSZKzrWvKRo
Nm0hWWGapzjBiSaQamNxs4TqfCJm05NrCBQuDdrJdSKcqKNFaFcW+cyOQoEfTxns/AA3bz2h+5DO
QTENTVB0FNw7SYruOuFQRh0sJVDrRb7yvJybKtZuazzIhKmVna6vhbpcqqojNndyDykuiayjZYy1
JybThLOV18BpNKl5I2hBXbnnz07VImohzyX4XSsAf74reSwhNI0BJK3mEZpdWRtujELi+54fEaTz
dG1pt6ylNY9nJyH/Sw0Bc4EtaUQeVJMyog55S2jODhEwg2IRpm1uZCziXWWZte0JhA1xKNKd+Edc
2s5TGvKia3CuA2UYrWsB4ybI+L3TqIpQZUB4DjbJ5gHKKE8ly9I2gVWM7zhf9s6JqDNEKXTjzlEz
aleqeZdGmgYFrJm4rUdtZ+txf+VmOX2Ifv8OjfAf2DPgDaLX029hISCsD7neBlMPkRMhruWYjZHt
K+b/2geduAf951LA76GQXaOyY4K2dbbIfckpZWrnaRcUkeXc6yO17yEU3cfLz925zYWxuoZmHoJM
pCGnE8IwVY9ns0Kwv4GCqyZOjubnrLyTe7P3J4Bifxea/jstiDIor6AcRxXgdMAujGsrkesumJq8
3NFnnI7YBI43o5ZeQ0WfmxvSqvzLJndkM58OVWt4TKc9HyvP6zqgLl0elrKbEfTpHT/CM253eS3P
bQ5AknBPmB6o4/UO+SMAbJu5GKu1pFw3w7jrLaM7CNMRXqiG2ZU74dx1RNSHZo8OgpkyyulQOvKh
XRvHXdBVJs11YylfqtbOHnM9UpG2MDVgHTmsvg784JWUdSul9Ot6APcvk/fzb3urc7gIcLOzSc/A
Lkz7psU2DWVFtfdma+h2qiT1L8ncht9mcMAHWG6OfOiiJNtJXWVhkgvO47GjEeuBQbHsWzNfOzU6
VoU3uoK8p5lb8zXLmTPhAEkY5AsYgiu2c3N3h2ob1irtsgDPDeXesae7CdGwJ6cs40daTf0j6Evt
S9LO5U4rp2tg9DPXKaAuCl7Q0TTi1+22yFGSopAZcnfRWnTzuA9N0IOpEfkJko2KFy+tGrmreuQX
0UjYDPZ9B4xeT+29g+/pu9RYtPeXd+rrFeHxJO9eI/pfEnOb7SNEPXQWMOrQDrudFfc2wC7E+xdj
VD/X8qy9y9QcflDTzs+zSMxPl4d/vXvXtxs5YuC+FLB/pXJ/HJRBF9rooOQABsCqPaPOHFrmqrZX
kUc4Qhi1D0uOCACWVuWVI7rJEtfrB0IatzfCZliWEKGdznyhjgIZGtsaVsakn4U4KA+WrO1rEYmf
lrSYN62JuMTkoFIaaIOJkEUij+8uL8DrmwKnEDyXUCVHa4oS7OmviK1QWfCFx4JLEpav56rCSVXS
R2uu5pv/ZiiuUAT3WMPt7uMUV1UXMhRCwt3XRmqMIGwbZC04jeZfx4NMi0rSqk2KKp61OWgjjjYa
OCERYGACID0NR/yAtA7cwhzay7elWCy3ridrIkJDxerKxXRuU/NccgPD/LGICU8XlaY4QEAnFkGT
xSriRbENsiuSvVDDaCtTQ+lAFisdMluKb/VSuSLBvm6c/yu7/t5YKzuBesuvx3QTGaShUVvo14gg
7e3yIUKzgvAoNmndG3J1UPLs78NCtPlMmjmsNL2JbaKKM3EH7FoqgtRsokNS0xzM28lQPCDryy2w
ZXrql7fS6xyDEZGZX9njlAq3QPUQY9kxCZ0iGCgu+T0P9v2cFnR7+za8TQUFYDQVsv/ixKpsJUrM
jEtOt56lPy+LSqS2OuB1Y3VduNdyI7uftBYMluE0z5LRW0eEFXLFH6OhhdbcZQ9mF4/fL0/9zIHl
pUP2mVItbYRtbae11dJpo64KGn1QvtKCLfYaAmk71WiaK3fDmY3E+0wHiN4apcMtU3GRlXWbNnUw
ZH30o1Wd8liGuKNBamp8LMYg4Fye27k7cY0xyWvWGo+2pby0Oai32S7rgBrwYPhS3YUFZd/sJTTw
q8LWVB8+19ylIkioAe1bBLk6X4tCKw8u/5Izq4zGLaTmtTCsGVsONX9lkHID0UzubqTIcqehBzbp
CmChmtri5cHO7GamulKkUESQeYpO99Via0D4+6EOsrkzIGoV2tNijsYhc5xnLv8oGKREPlwec70A
N5eEBnMJkqbGqYWCcTqmYUjKmMxMMMpq5WkcjNDn5i6+XR7lzPNKWYcx1rScGvdmZmnFLzdmQ4Bx
RKVu7rTsGGZJ6y0W4Zinjfw19NP6XOxR607/i+27Uu/Ik0nXoFKdTrEEtRFjd068rYVQJEUyYL4x
hCCJUC/amzhMmFf275kPSRSxdjKptbODt9PtBqtqgJMFqKoAP+nK2rNjhH9yEX6X2yGJ3JUU8vdb
laMJGh/MPLX9rRJ6PmCSUcyU/4SVTDcoU9oP3biUb4Ru2B8vf84zFwK7Ezaqtu5T1vZ0RTXRIrYE
dZ72EKQzgf+mW6Ked6skoDMisyqvRAxn3lEdFrFhKIiyUkrfvGR8Kyu17bwN1BT9n1TnYJCMzpaX
rKxNXBvHu0ZpQPxwH0+wdtCDujzh8z8A/c1VjZp9tJmwMVgxDxk/oF/C8nMTIuek1uQxiEkUdwIO
kWtMdgQeyKo+wmr/cHn0c8uNQAfFD5qoBCqb0VMYtPLYt21AhLG4XYjOGpo3tKWHQZ2OXPjXnI9e
JwhrXxPWxwpk4A9btqpVUGEzkEDy7SWzDkkmcBCYJsWXpekFQrV2MwBL8lYhUndCEG1V74GeODnC
ryV7eLw8/VdXFD+Gni4EWmgqwE02bSs5G+ve0TvHT+qxu28mJP5nO9R3fz8KaSLXIHKUZMybPRY6
WYl6q2n7mpUvu7RLF7cemmu9qVfvCToevKP0Smkc4O+xGaVijuoSqfBty7jAXaUBjN4Yo4umanS4
PKHXQ2mrP/wvZuq6cptrDxMErjZEOnxkvspPIyfjnT23FqTjxLyS+58ZimhPp1dLpI3f8SbOdaYC
7LcNZh9pl2V2hZT0YLxx2caas9Ln9MpN9+o8ULCn7bP2TNEuoE99ev0YjW2PyMBqfoMVilSEQ2CM
mKk2g0UDpBilKwv56vAz0qqgQYxJCYUb6HQ4hKcjbbEmla5LHPtJadYPSI11SDIa4NCqtj0C/Cli
P2zj5TA0jaTvL3/J17XGda4QjA08eqHXrriqPwNOC7dEI9HhLAxcsK2Hepo5e1Y46R9imE2pBw1Y
+6CnC+bNVVEP8IARxiUoRk8aYH3WIGpz+RetD9hJ1LD+IFIqBbo9xc/tWzOKeslg1MAIQNzssy0w
FcOCr35So/zNjL3FW1Ak3Y94Qmjz8sBnPj2hKA50DspFFAnXb/VH6F2gXCZ1NX2ovErmIzQS0wdB
3IG+1KBBLa155e45t/RUJShN0DdZpW02A8IE0XoAoYtPGY2CSaOAlvGKpeH05nnfppAKBOnlFI7q
4M/0eFqXNhIqfXIaNj8HWaW6d3kJzhw2fhFIEI3OlU60eLoEs9Jj8MoN7avznN5UtSU8NM6cgFN+
TSzndRy+wml45vnMlN95/07HUlV06iPZnn2N7lyQ2vEQjFU23M6DXu4Kh3LeIA1lsCzjjHcbzi/h
3LZ//8mJTlFMQEuHOvf2CwySXFpDqaGPZyn1TRXigqHiIBuImsR6RHn+yu1y5rhTSaRlryHsscbi
p3NO2hzSEUKBvqbHnWsZcX2voFlwbO1S+qG0mlbDu3bqZ4Ai0whCFs2cK1/4zCYHtLCGO1SkKc9p
p78gDROqqQjO+NTEsqMqd6o7he3yrpzU5cdYOdU1G4Qzxxm7CyrSMEBRNNmeqrFQs9kJUWfKJGD4
R4hB8VErpAx9RNOoG49GkF1DISrw/uz1EKjv5S19ZslJPXhBkPSE3A8C9ORUx6kBSsBGNFJCDnMn
5wtg/Rlq3F6YvTDc0LCatzkygPtaHRYMqeL/4q0kwMAnmPQAWMF2AfQ8bUAmNos/jr3qpj1g6UpB
IcPW4vFKkncmtkLChWIQmDHCSeRATicLQy/PHGHr/tSXTeRnYtGCkb1/Z8cwUpH8sT61EPB9O5bs
Q5Y7KINOkmI8zI3V+CPiq1eMil5/fJ40NMJAIULcJfI5/T1IHikI49aGb+iRuI8SczoQ0TZujyTU
EcFc4eEyPeypTV9biteBHZUpyr28JatQzLbmmGnE1BNCMf7U6snBQuv8KHEkr2BlX5+mX/IchEDs
LkM2NncYfKBWE4lu+Bwr9a0d1eo+rWPdTzU4P7AP8ujKbn59QTMgISt+5bRdEF87XVApblfP+8j0
hyVD9zyclkDTWhR8xSJ2lw/O2aFolKGwZJnoDG7uqjGHr2nDHfR5jBXP7m3OTRvDJJ2sa9fi2WUk
+uBCWn0gtmJmS9QkkhKH2Gtl2t3Up9Eu0XINJZFw8ESSJldu4XO7ktgOKDDNsrVqcLqIsiqNi6mQ
3alzLV4ABOc7ji7K+mqbvhGr0HmhaCEE6jL96/dmDZmpdXE01bV6fDryQje11IaRNU2UxhsERES4
tvJ92bX5gX7JtW7M2YWlHwMNH4mgV810xa7Q4aIO5ju0Ng+WORYvTmSQ10EauzET0Xy/vGdeX7YU
1tbDDqrnl+Xf6fzSAj8CBXdkfzRZQDWCNRTPRnM3LoUOwRGZeKkXJnLiTnbTobF1Zcuemy6NT8pc
3PfUSDbHEfHVQstyllcVs3MIQ0PbA2nCUhg1vOMC5ebKfbt+rtNQFcqujCYNaqeckm0HQMxjpkdD
Y646/s19Tg/7rdSaGrFjF/paiypHBIf2yhVwdlBSOXgO6J9RsjhdY1SdqArblemDuNSPTqRVXpwS
PAl7Dg+QZur9KLpr2q7nPizWVSsog8xP3Zq0KFOqOXgMGX6Li2zj4QrW7FowKRC6Y1xEMzkqYOsg
5gw4JillV2+s+OXy3jr3cQEAUirlFeUtX3/iH+F5F88jbkMqPiBhZyBYrKGhokihL6Sl8/u+u5YZ
nRuPOhRZGc8IxfDNLeFMdp4XlBZ9SdXmb3KRKjvQntUnBWQ9aiNZlX29PMEzFy5lL3ACa43ABD12
OsEsl0VV9Jrmj62i8TDOyc4g5A0iq/92eaQzU6NUoFFvp+zDQ7J5RdIuK3KlWixfALNO2/JLtRhJ
kCTowqa1ea17f2Y0MNcgrolKgNpsnWirDJXZJZEtX179TXqNkoTVa4pfZxPa2V08XAk6Xo/HDbQa
bzFD6gbOJsRt0GYoTClBsGBW8p3FA+2NqSR5RZri6BoOw5Ug4Bce9PQaWOU+6fAS25PKbNWUBHzX
RZNJFppyVr9NemJ/s5e2eC7GQX6QF03/jJ7e8BTHaXSTiL7O9qHlxDscx8c7WhEyjYYST087tD8Q
wJLvXv7a69fc/jyym1XlhECcL3G6r7BWwgmtjOF/qrl54GQKT53hcl4e5dyqc1J07n4ecuL901Ha
akAKLZ1DH+J0tReYb9xYhfVSWE5700ndlR38+hKkJQfOYLVqVMAMrb/mj8tAo/dH5IhOZza1g4dy
veM5YaWhClZOu9iwCmRQMRS5PMXXB3SVs1yf0/WB4/ScDqpraZvG5hIFupzLHn4jsZeiUrAjzPjr
dg2hHVEzIQpIuLXQdjpUheORYgv4ndDcpyMK6DiMmHUVLDn6GNko17dLBZf4r+dnkBty/UCOWAHB
p4OmE/pNcmMmwOwMsC1y0QNZtfq3Rdd1V/rHZ5bSoLeIgixrCUhkM1RdYJ2ThWpMQV3RforQRFHE
hCvAUdCnbH95XucOKGReXg2bTJA/bE4AmZ85jiOiG1Y5VT+EOTSP47j0uTfQo9rLhSZ4qPU59iZb
bb4hz1UFLbYvCNtXM1iFjqcGtmv/bo7G+L4GX3MlIN16QwJLABkBmp77nwSOUufpylc5Xmd4gsTB
hFBj5TaKlhwTVUiPaWKsHiwjepwJYv1Py6iKh7AZk/sWT9p9jUvSfa1V86OTOhH4CjCpk9xgy5GW
Tf+oSnH5STUkDelQR6OXucpCXFnb9Uttbpe1+QUZglI6DbDNSRQ6qJ4i7OKgl8u3FbqSN0qdxStN
KvZKTHzwCGq7fdYL1R2trNvjiyNBTuhtbDDUKAAzIq6s5qubiLsOLiG9QDrp/OcmQFoxYiXS+bqX
jlZ8E5VZi2AGtnZPmdNqbww5LHaX1+DcgBwXHgAaV2th5/Trhaj24c4g6R4leCzP4lY7il6dfCsv
qxsxxNf286vDA9eNYcDnUjxDeH79639cfla99DjZQaPCCGXc1dBVgCeAR1hGe7py5b1KldaG3zoK
dAQE7rYq+gS9UjrgTuINY20gX06V6KeiwCykMNrTs8doxSmk0cfQ6C9FcLncGZrI69cfeMY3V6BE
MtYWota9SertAJpW7mv0rT28F/o3lz/gq+iWoTh/lAFReLUAlJ8uqNalDaUoCBdmMi6BFNa4Q9EY
9EVhLe5ow6nPi7lCwAnFCDsqrgHLXxeCGR9ndI4QjAH6RJsNFDMiuKGU8aH0+G0oY1XktEN6EJj2
yK6gf574nKOw3SXKqLw47TjfZ5aoD1EWjt7lxVgHOznQ648B1AOlkto0be3TxRCgIBQLs3i0dpzC
q4Vi+WVbtn9/SAkW2Fa2tjLUtpwtucZvJkRuyQPLP+x6p0TWCtAi5n8D6kGVdi01PDsrcjVYlXRc
yIdPZzVDELEmYMyeRkfhZsQf5q7H/OrK2r0KS9a1I2lYQW7ciNvQUxkLYCJjq3vcueF3rIRJAxOz
/JrRNJE8wPL60wzi6ArB+cz9A/yWDJ/KAhx1fZMZpQR/ij6j/JMonfkRw4Ficg1TyLtFr5U06LTm
Wm3o/IgcllX/n7bmZo80aj2YigVvpx6W0S30KgvQY13NfxYQ6mnYXVnX118PkV8qJkBlKJtQrT/9
eoVqZQv6lBrCZqq0R6W1u6HdeE0V9fXXYxR6jCBV8CPFb+B0FN0Jo5jyNGQonIIfVbRuA61x5odR
9DnAzVlCgbKSW+MKjvD1YhJ0aWRHnAQuoK3XPVkQZ7rnKOjQCQ992KQohY12kNihfGvY+bS7fMBf
3+mMh8gt0Rci+YaxeT7+h7Tz6pXbCLb1LyLAHF45nJkdlLdkyXohZNlmzmQz/Pr7tXBxjsghhnf7
AvaTINU0u7u6wqq16LrDddJ5gKZ7szybzlQ+ovHknCEKJEIKqZlWlgu3UoG00H3LO44O0wyVwOLr
QvJobs7NHJnKCI4aMUk9C4OoHx0Ulyz93HZIBM1gkv1IE+2lgMsnsAp9uii2YnxS4To8cD9yjWsn
h46ERjWD7hN3detxewHmyU5xcoomsnPYNPFJ1Xrnybbmo6h6b3s5V5Tlie4gcNh4HoSFR0UPYY2I
YHCBC8ZA5gdykwcomRDg6vrxev8j79qzpJAuCDKZmK5PcZcb2ghmlOPEwTpHSsEHHOz8zcCuMiHb
zQfp796nBDjCzYQhHSKAzZ4OMGKSLkDikLnq4Gtqmgdz7IrzoOlHzfk9NyDntil9MwkK1mG9tKRT
MtsoMdU60QAtWycCQ1LfvP4Dgl2ggEhIS3V4cz+icY7isGmt08iMrx/GuY3GwBye2jD9yxGOduDb
9rwOACTwVTSI+IhyP3+L5kKannoNe/Gp77qGCCvVrnlWKkx7tt1Tx2T3qdNK++CQ3EY8lPFYG7eA
URG6UmujWj3T/HV6dFIiDXS0knrDh2mehgcV1c6KdtzUfkCcuvjDzBSUyTJ1+nb/I8ut2l5ABocJ
MXgvmd7e+FrYXGYvAwN2mpMZsnF1YCh+gN1HUzzvM/luTTJTeoFi1+PH+5b37ge1WgIcnkvEQjbb
a6BVXtkj39vN6+bSmX0jdYeTqxf1vT90hgju29vS8xO/AsYxGT+gk8IrttVYLtH8zWw14kJ23hjD
V1naTEtGg/v36JL4BjpkiyUEIaFdBLYRWSq8pkn5Tp1E9U2DiHTyzaKu4bOcSi06w+3okFQl6JZC
OlYhSOfF+TieXJB5X7vE1v7NKTr3J/Tgi+4BxH/WnRDAqamSIJnxj+H004/Mnkpon8MSCIeVQsaE
QIqoD+ANO0dMzgaBacMvEHZtznVfxfSvFwbEG5TfLnFmQ4+K4OI5iWLmRBsYoGbPRomMap2f9+UR
bug2pyYgojwPz7AkBqIvsT7intF5NXrfBrQvavLnbJg9fR27VX+Oudah4pG2w0uvAUr1TSvjcxSJ
oX9ukBTp/KVPzG+Va0a0yeO2sa5ZP4QfrAQRP+QdSnWCZ2sg8AbNhc5eROuF2SNEt44Ckh3XSmsY
zNMvcgNSg/US0nkprLglsHMUcwo0b85fRhR9fBLy+Xz/lO6ZsugYg0qg5wfuZm3KyIe61riQnBtg
l2wdrRqtW3g18v6gPrvj8ORs0P+Y2jyIpSm9XcKqLGvQnoVe598WmRr5TAXGOWTEzfQwWdVyub/C
XbOWwwAZubNOfLdeoWlG0KkkrNBtbIG4sdmZcnJygEhWrYf6m+clClIRrXtgd+fL0j2l0EX1iWhj
24mO3a6cYn4PrHJG8ZBVCTy8vdu8CXX15/0V7lqCNItUBu+Nr1mvEMHhrp/QzDxBA1oCCJ6ci2c2
LZKfDLF+v29r5ynmZfxfW5soYyorUUbI+yFNnKsvAi6c77XsS9+3srsi+KGoqRA0WtuRa3QJXKSw
a5g9tAgljqnxPsF6WD4lVXg0K7VnSmOTUBcDBQYgbv3xksqzM4gZSRBrkwGtlnEHoDoZapNF/Hh/
VTsnkbiCRggtPNLELehUFM406nFINjO3gJ7gsrgoLkrSWS2ia5Y22qd5Kqw/7xvd2zCwbfJg0NQi
B96szx08aM7ZsByqz5OawNHJ7PF/iKupEpFCyVEvNm3jRiifDvaMbDCEDq3+Z9SW/9Sl7nxCw/k/
nHWWQpAC+RQVrs12GVCDI72DDnwVi+RtZTW8InoU1cECt+PBfu0dDcJpRunwxeQvG1u1ZIzIvRFm
XX3sA0sFdtfDVnyt5vloiHdvlwimoXUxmPumX7PepXjWRoiE8Y1al06XpYriq9OHr0Y6UsuTM7tM
WvOVOPRrK3UJr6cNI8bJ6du/iPqaM8qky0VnQSdhi/Dh9UePyXrOHTR8pJ2bRdmKN5u1O1CfoFT6
phw6sq0QzWY1uG9n7179bkfu42+RtHxxdEPBjjEyp6VpFmJMZjOA/kH9cVm8HLFR0zuoHe6Ek1Ko
B/QKsGEYGjZGmWqJ7LxcMNqZde2HYZd8FcncXxC4dt7mvVv9X/LI//dReXaP/IRqj+VZhPCbwCrV
si4dVI5+a9XlY7/UP8pI1Q+yur2DKEva4JqgaYEEfv0tZ1cUo253VHgK0T95TQpUX8+m0+t3TA6Y
qZTNqFvdtLm0tCySXjdOAJmSNzDP5Kc+T9qgnGOktkP3efTCf++bvF0YlRad4g74R/T4tuMHqdbr
tTZy9nPyg8CzavuTJgz3830rt+mNrOdoBP6yM8zU6/rzdYXQ45hBW6ZInBwy22551lN48MsmrE/F
SAxQwTsBPy/Kv/ct314CLEOSSUEZZ8Xk2NoybBH1CKycjXPL4oOhGMlXQM3Dc9U37aNhhuXZmgA1
3zd6ewkoJMnKo8TQMoglP/pvN4/qJiSqXD7Gr0aZylguc3SOEphW/63kFb38F3PAOZkQ+lU3W5tD
V9uGtUeaq+z2ZHgJxPU8oMGU9j9nJTzCi+2tDm/pMaqHZAm3YW2ut1K6ovBmnzIxMG0FLC+w4wy6
bAb9v2RDoRzUc/eOqPQmci6SQGSLjE40h5mciMyF3AqBT8saH9TYNQ9asHsHBTwGhalfhZttCSxt
IcNjBBGkidcl70h8x6sypulJXcYe7Y7GDRidK4P7O7ezNBkfkN4z8AhSYnM6gVF6PQPZ7JwSjc+5
nsOuL/Ay963cPthgv0g9QTkjUcsS1xtmNo4NbzdWhmIGaOuUsZ+Ydvcewq/s1ckMcY4sofB3qaZu
e3EjhShhF1x0PVXDQDGm1Hdjdwm8pa5OmlkOp8mKjkaTdw6kTZtedqs4IjcNwLJZErMueehic/hT
yyL3iaZW+VVRRsV3wyI7iH/kpqxrNXJeFqQFPSp6nFsUL9IFNG2XGS4wdx4/mOk4nRk6RrXEJI/O
pb6nUijFE3qjxSc31o9IG293k+EIYgeVHg0jrNYmWsljgQTO7ADNL6Lxu2uHahOUDMedl2qOhoPi
364xWbRgQ6WK+SavKcZlUoelZCK4ydprk8wmAu+zfSVL1a73T+ntBAQMNKb7a4Se8ik0DetjWiqO
nlfDXCBVnwuGf8R0VrkSZy8d5ueon7I31gQH0hRbDAYr0xtTuO2H+7/h9j5il26VfKXgjtkCD0DR
KLaxwIUDF+/0qCKHcI6SJT7w17tW5FtLwEn4Z8qP/tvzQDbOGc3dIhj1oX9IiHJBVlD7u7+W21sh
AxVGaWRxj1XpaytG3yI0WVJEMzrK3UayiEe9F9FTYo9z4WtV3x1s4N6y8GEIhDIwdIv+jswOomTg
BMHSGO0nWNDtt6J2u4PoeW9ZDpgQ8CtS9mpbxypSB37bJS7By2XmQzxBAZAv1QTX2VT4vRYd2bt9
F/iCv9mTv+e3zZorespMppSBMytvc/BQXyFmnR/QK0gZ2XS/917sHVy6myUyUkzvSwLopCzY9lVQ
w3Koiwi210lvkYxJYe0fTQfBHIk815LqCLZ/c8mxx0gAVSgpJX5Dp+bEaAT3qeCkKHFyiduaxo8B
vIFf2Qf3D+VWoRS6QWyhtPjrkDA7vYkEES0fK4h8i6BrxeydzHGKvnGWpvfOMgio65Diouk256cZ
8c1zU3vGDzVJdaiUMzV9g9SB/mXRDXhF5xRK3CwvqCNNgr6yWRY/YP3g9xdF9ZWkvnvQ7Hb+SAVb
QNlmNJOvVO1BoLf75fBZNGB4YemWrg9HWUPzPHGdgqSY7Dej6gxnCwGqi1SIPTgUN+dQfjjMAMiQ
LKNbHAK6D8Y0knqjezF/t0a3/DGGBbpraR+Dmm+6VJzMPDlivtuzKhFigNL4/2YIsPRiYkpjKoJK
0eazt0w18w8Wkjcw5lwKhBOA6eva+f4h2fuqFEsYQIa9EbDfxnMtGeqrja3kQW7BQ9am+hx0EHBS
JyyPgNy7pmj4gDWDS5D8br2B49LNTgRCIOhBhPlWbDWnLEHmIqby/Vp/zAbCqAfBOxgBWXham4Lo
cjRHF8HIfizcq0NXLRBWL85KFscXwyvCP+5/xdv3VBoEtmgyggAlxBZ9oUyU2nSgK4E2RWnra2bl
XQA6509Dq1RvxmjpnpUp7eDkzaq/kWLRz46aVgcv6s4BwgrQD+bWaDxsCVy8AvRgVbqIfQqUntpE
qhBPJsptUGG880Kv8e3CLA+M7uwqrpOYkLI6D98W3dIVPcOKrpkFcBgm5xAqos+L5nS0XkBK3P/K
u6aoT0E6DD0Dcdl6V5uS5HIeMRW1anTtujy6CFcf3nVWm7/e2YDYkayictzppkkP+6AwjVLBlGg8
vwoX96JAqISofXtU7rgJcYl+JJcdsF7InUnh1quKilTClMIMIpjCC9Qos641XOUnS3jeT9tqprPQ
oE5tJWIBUqmjtGjvowLMllRdpBIUJtbmGyIiWw2jPGjRfvHFoMDcWqv6SavD4aCws/PWAjMF+CA7
BDiBjQdfnDRuCmvIg8UQKhNkbf2ShzBVVWFbPmiFkV/vn5e9+0DhlOjPBtpC6WW9NGOgSGJnE7Kx
kV4/IbHcoH6llxd4f5ZTphWFn8Zpc+B65CJWGYvczt+Mbh7dZC4W0cKiGUyhIaBQLvL5haFu+1qV
mfOYGUZ88TJHQ/jB1LM/7y941zblLLAXvP3AJtcLdrUJQUZ9IV2ZeuN5QSXLJzIEMdmh5t2Ww4/M
K7WnYbKPgHt7h4jKsaTDhbEVvMnasDeXpaskSR6o/RI9zOS+X1KVAgLu6ggWumuKaO3XMylpm9am
qGzlZY30FyMF2selUJ2XSjgMLA9qeFCl2LNkeHRyyU0kbf9mUXy0yWRaLwvA1iWnpVuU8ziVUnjd
aS+v3ziGRhl7J9gDkbi5GSgRaqmt4m6gCC0f5yJtG9/Li09N0ypXo2ZimUdSoQnQTl/uW957uahF
0m/BPOLfqnRPv8XcwE4hKBwtPN2CtLPupcaladXu0Z3t+DQg6BT7TuJ+FU1ctb4uW+mCGttBqLp3
U2mWM2GFW+DV3qx/DpNM1k0ypJ1T73HQY7j6TPSgmrz8obnwZdPKOaJ1u0mhuKgSaUK3iLifla8X
Xid6IaJ6xmbC+Cdy58NHeH/cg4La3pVkKAXqIlnHYOZzbaUvonmKOy/DvQ7T+9JkPxFDDC+8lt+d
0JKyeL1Tv5tt6CwOPurewyJlH5ibAyzpbFHMI0LrZdYWeWAKva1PZp+M5wkx8AfLytqvaV+7P1wv
QqOydYv5hASVeqTMsOfw5QQ+OAzoPYhKNosfsiaGfDQLbB65E+kz2JB4SINRpXqTlubRwP/ejZUv
KNE7gGoq+2t7SW5rUa9gz0qt/OTO3hJojZ0ih97mBzd2b2mM/5D0Ux3i2m5Mpe3kdEllEPZ4CUKt
lWszyh92DyjlzeexW8yDc3S7NPyrJPGka0Z1cdvKt81WW8IIIXcxjZ+ithueepVAMwfF8+qADggG
JRnpi+iNbOORXJJ8eSZay0VaD9dR5bIDlReXokXN/cD5yBd4/Vhii//oRstneuv3vK40KQYXUp4+
mf7Uu0w0vjkkEE/BXL+8zDT1/h6nfDp13pDQFLeGj6IqbV+HrQN5+LE68Ia3fogfI3lScYlMX24B
hbmqOGa/ZPhhJck/V6U1Zqfc6swHe6Rchcpg3X2JhrqMDoKGXbtUWGAadsEabNu8gx4VbS/SLIAH
9eeEkOUZ6IHzZrAohZNtz0ExWMbL/Y+/d6KY5qBKIEkAb8D2Hr0vs2iqLDAR8mNWcMwuTjqqb2cD
PY3/YIpXDa48vAB50vpeLuMQ8Y+yzS3oxovlJgs3prERMmmP9Kdu76UOVoMDzIstwf0bl9N1cW8N
JqZGU698kTHr3hPjBk0UqQ/gzfTH1y9NvlogbICFAt1cL61N7EEv84bbUlrvY7dFMxhdtIvbx8uB
pb2VkShwOiRY8+a9QrjZcJWRleV2IrmJGFtYmgKN0iTpXvp8LA9AdLfvo4SIEDUzkEFWud00U58j
1OmdNLC1prkIR+neN26rH0Ai904hsBdJ9y9n2bcNek2vqPEXdRpAbSoQ1dXss5XR6hrwOef7W7W3
oN9NyZ/yW6RTJmZfxj2m3CrT3md9mF4h8Bb/4SqTR9GIBM/PxPomBp94CrUI8RtIw7Lp2St7923Y
Qi1qiSn8y6Ejear7w778ztmQMiOSfQW/xXVeLy3qykLluUc0Pk3/DkNKN8ViOGhgMH82M9Pz+i/5
i2MbSClJP/Qya3MhrFRuBbkJPABNd0HCdPrAjNTrdM8g+gVM9qsQRrRPs2J7AFtPL8y4wcpQ1KIF
KBxWp6at0+9TrEzvgJcedSR2ziJzCdQViES5adtaGAx8KMnHhjyLU3tiBMw62XEMp3J6SDuyZ4oH
j8IC9Uxev42bGga1nmh/JIFqJLUfhSiziEjr8cUUju4f+1tmHr4jAQoTVcQqRLubjMmIM6a9cbpB
Poaqj3SJ9lMLFbNECFiyq+ToobmIEwTx5KnXCNakEwwo+bUcyvI0Fvbw4/7v2Vu6hCWoHFNSq23r
yWTWfLSUNoGUXUnea0sevsXpwVGkRkf4x51n1aFFSreSViUjoptr0SF+ZRdLnQRopeS+4TTtJasH
sNZx0gooirTwXGXe8vDaBfL6AA4AbgTzAIxm69sR67TxXKTYT1mbeGd9Glo/m3AIVpqkBynq7b03
GC0GHsbsO53grcYDkH6nVrMkCYoJ+eyka8QZwBpaLRVT/Z4Gt+79pd26UNB7srJKsY9FbvM0JoVB
ifUQ6i9QxX2l1ouQMOrt1/tWbk+IpOEjV+Jy0GLeQjqGbLJz5trjYOpHIyiaFGF2+JjPHuIv/n1T
ewtilpXEDM6qW9L2sYRsDlX0KCBiVwC9Mak8UuYP7luRt3kd5mKBqjD6H5xCTvP6RMA5SltQxBPy
wqL8qLZeerEteKdacsNrxl/znUgpP3bN7L7+gPCIU10kGpItp02awuS5g7CyNwa8wEi59N5w6Yxu
/qdcUtQiymw+OPs7B5JoSE43yA4KQwfrlSK6FHZWj72wLWYgVFV+KtQhevT0Zr7aOTO9Bxt4e8VJ
Hoj06L/C3Mgerg3mNQLMaUGE3KVNeK0Z2oXkdNFPYdJaTzSrzCcjGdKDoGXPKDOq+DAye0jG5AH+
LZIQmUFkPk1TwOR8edazwTk7HRpXmj0ob2w9qj4maJsdBBY7twJw8P8alZ/+N6Oq3oKRAABBJ9QO
T1WzuM80ocZT2+fRp/vndXd9hOmQ/HMzboaS+yxvR1FzXhHHnf/StBHZDDdRykuiz0rQFRylsnJe
PT1GHsggIleeWjQUr5utNCEVqqY4n4LMYkqFrtscTHCSPxGDetT3LPf1bgZ7hGiICchEfrOL9bB4
iGaV6HI7c3Mi1OnPJgyUp9FJnYM3eMcBkNr9IgKk78VbtN67MFQ6UQ0oqXf0bp4X+BbObWgwZJSm
qaY9wIWjXENNLd9Wxhge2N5xcbT3ZDeMMgxFkc25yfQpHRpvGXnvxpcOJaX3U2Omn++fmJ3DiY4y
k8fwMxFrbMshRE1aiYbrGAyxIekVh+TK814HWTI3B3nJzuFk2I+epXRs0BBswhkvybK58vCebkl3
vs3EQkVSLZ8Ki35fXqfdH0oh8gOjO+uD9IASnvSjGg/uegNnVVkozSRjYHuT58dlrgZwrXcPqTN2
/v1PKfdj/Vgwyc2YOAPqlF9gWlibsq0u1LyRcX9OZPJdAQh3MhmR+kQVrwhSCv8HlaVde6A2QeIA
PqL6sbY3g7iox5Z4yJwt96nIp+RtnEc188ZTVPzVeENxYPD2QLJAerOSp42kedtx6ty4GSdtEYHW
opESNaJ/TrqpP3iJdqzAPCcBRpISCDzxellxvGSG3ihDwIFltBkYxBP6ROWBU975eBRtGGUEisOp
3BaMFmF0g8arGojYGA0i6lFcwzHKvirtkDwvWhseVAF2liXHpCRTBPUp3tn1siprrBKaukPgVaZ6
rR2hnOPjIfvbO0bYSiMCWnJpZ4tUXlw9azx7GYLe6pIPUduHT0o7J3jmUaOcPDgfoDZpD3Zs71vC
QEGYApmTTC3XS0sSZSBesQYwTYX7F7y/+SlKp+khnqHdTsV0RH1ze6fJwKg7SpJOxgO2UM3Oa5j5
qguBDlSBUE6cNE+tyYGhensE493ZNforIJuotzGKuZ0enofUW7q+5MiXonlqUkO7ZjEpyX3PsbMg
bjFwMC4xNcTtg7ZYqdK6Gguawjz/oKdtf07NCnXB+Ihc9dYSeBHw1gzUA5Mxtz6DZlXs9GlFLOKq
7XuzU63PXlEsOsOJjRcfLOvX2PjaI2Lt1y5BlIwL3rye0G2JBNG8KRiSuBJwgZcSor8kruPDa0F6
tdBleRiiYhZXi5gG9p85sWCQKlOVFLZWrdwPUSb+2S+K1Z0yr6++jOM8/1TcLvk8x6b4SdzqAdRr
YEJ7mCkxG34+6sYS3N+g22vFDCAFBqgyJGfGFiUiGGzIjCjpgySiXuPHU1F9yWgbRYzJuYYPyTpD
WN54cK9uqQ8IyakOMVQAQStHfvN4eXjcrojrPhAMeH2dwkWB9VhYi3auh2Hur8kw2hdTauxe2pHh
c3sOjX8Vp61tf8li0ztwYbf3HNptckcJ4YBjfavXPcVR3o10GOAe75Lnjkz5PEc5+lUi65+zxIkO
3ps9e/SkQY3QGufMysv5W+BsIvWeaWlP8FVY+qmAG/fsNczexmAn/QH9rIM34fayU+ZGj5ysBAdz
86B2grZKXhFXJk7SgHVouYFldhQt71mRrpKOLT13XPV6VQiAAtMGjBmIMvWuFRK4F1pS7cGJvb3o
kpZIkhryYBOPbIIDsbRaFSEvG0S6m5ypu7UfzbDJfJU7+Gp0iDRFjMowOI3gLYYgnQGz515D+I+8
mG8txfi9cBBjJSSfHuywiv64fxn3lgZNBfRL8F1KZvT1B6zhXmOSibi4Nif31EJKnvp6WcFfZtj5
z9fbkoEIx4/iPSWbta1OqQcODGRVc2fGz7x+4ZniU/ZWKHN5pDK142Q4EMSqUruJQGGzrnaaSjxB
RPKmDuqDMnmOD9td5deAkB6b2ZpOOmn6+f4C5QLWLhoyE2Jj6Kh5FwCWrxcYas3k9ap00VMzAFZM
4pciGwcpJuC+zDCGPdahcC7dLLRv9y3Lf3lrGeZmcEUA/Wj6bk7o5EXesuRs49BQVIVtDeoR/P/o
/nXfzt5xITqGq0uOpEGWt16hmzvOAEUXacdChbigj+jntVujF1tPBx9zz2FBNIQd3lZy040pGgjz
qMwh1GZcPj+FVe5Sp9AXpG77bGej+PP+ynb2jlASnhgZ7RngB9crW6YsQStWJqelpaETCkJzSLy6
8cWyaA9zjx5xHA+eL4zliGht56zKwIu0g2vPijchH+gMTS/ajDgiWjLmJI0caYIErICh98o3WoSl
Pzn1dL2/4J2tXFndfF8jj+ZlGSk0GJD/IFOYz89aFE2n2huOCF32FyjLz5IylGOz/rYsWmnUGac2
qVFymUx7BspSUdMYeIPRTB+f3Uw70reQ/+jmSsimAmTFknjb2uIknbCaIOLQYAHMVAiiozZ6F47L
6/HYPKl0ImVERYawpSTNp1GFQDbhmfOib32eOp/yxQkvrTHoR2OnvyYHtyuivkexmwAKQUT5mX97
wiEuCJe+AiFjd27x3orz4VFEoQl0OKneadOk/N3PbR/ondM9wQddfTLGrF9OOIfs02JZePY+ty0E
Nuy/o9gMT0Qa3b/0Wqm+5taMNFw0HHUb924Vk3SkaDS+EfnaVELDaFyqvObl1ONFEkxBDZ63gCsr
QEYBPM7VORrK5UxfXzl4SG/PHCVmXKKKO6bzsT1zo91bfeY40FipdTL7jZvVH9VSbUafgn3yQVtm
V3scGPeJDgzf3ivKMSrZGyVRlCC2KAYhDCAjM8Xffrbty9I33jPZfe4vIgxf7SIxJef4IHWmi7Ql
rLZ7NbSnCZ+VzkrJDK8j6kBpR/u9pVRN52edcURbtLs4mScCDgEcs6UhV5WmhbJl4FntrTFIEs++
FMho+Ineag/3/dPt0WFx9FVh7gFSzuHZnPZw0FMTHqSg6B3z0utL9k+mlO57BHu7cy0Y9rN6BkFV
NTuC6N++PFjGU9Gco3hC7WRt2YiMprE97vRcL9PJy6bwTVXw0sXhCMlBmdXty/2l7hpEbInWNRUv
IKtrg4SuzewlMlZ2nebZYYTPz6u0OhXtpF/iBHDwfXvyLVs7EhcuUTpYNClkBrv5tJGpIfRS448L
ZNCfktYYnzwNBp4Z5acAfqb8pQLMca1Evfjm0v54tXXTkfV0gx9Ah2STyEZ63gz0BMn/bJO+cpRQ
tPWNwsWHeW1/ypjvuDBiVr5Nk6E/a3pzhFrbOcSrH7B9b8dG0YrR6YO+oYlHewQMSV+IN501HQ06
3T5CBBW0rvi9AFrpPq93dtIyxyu8cgjQu+4C6CDNk+pC3Hr/i+4tCG/HhaSSCFfs9sCOo2XXohmC
xqZlH844mjkcUIJPvVcLaFCEoIpOa4JwRZKtrxeU8Ie1Zg5DoGZIpoaamfnlCE9hPRfqKVYOWaT2
lsYoIYEDKyPm24Rlomyn2qrVIbCyqHxwFRxp3FfL2xqk5un+V9R2rqGsucHuQB8QUartuTBkF7TV
BzB/jCwTfdHD9rNZcf6ipeUtPlrA1gXV5bm8zjpj/ucY7p337hBbBZ22AYYh0BLacKbCXL1kc2i/
caokjaEgsOYj2ufd7yIVHCHhM6iRyz//LRag70Y1KO+HQE/69mEQ0FNNbfw5iXLvwDntFE6IE5EK
g2AATCCl6rWpSbiR12h8FrWqu0vbVYjUKZR06zatz00bv6TMS13RXZm4u6p7cr2lf2Jkqz3Yn53t
4XcQRFBvIyHYvj3NzBjuAFFdUA25h8pqslg+xG32idTWYF4xcl6d7PDO2XxgsgFC121XNUYNri7S
aAymOBkeHVdQrxSCopsVKgdr2/HIDA6AP8ddkDdu2x1qUQHKm0cRlLaBEgEzYo9LWqQBUiN9wGgh
EJleFQ/NEi+BUSRHyMud00Sdm2octmVWtzn5g80obVK5dFuSSH1yc+OvAvGdP0R7eMl2HCLpHCBI
bhmV4C0cu4GipVSTEBrnsjbOQ5/Vn5ewSQ5IAXbXA9CcIjP6SXSE10fWanIzJjcVASxSy1O6jOM5
zhONoqlSH+zcTphCrQYqDOZdAHlvY7DG8cqCDowILDsuvgxLVz7loWd80vRM90WNNFWZaJNf9Obr
q1KAvCmlUJfSgNp5GxfgKJwoEOciKPJGCxi5IdZtqvQ8x71xEDDs+gDJ5kcvDjgPnn/9QSE3hm/J
ovPX9l5zUbUiuhZlWp2nLH7pKyv7ICy9f4MvKgJhL5k/eG51HciNDr72ng8grGbAnFllsJIbX6QN
rtu4VT4G1Qw7np8vHf0mVcunr3FpApiOZ6jS7z8LO4kEaGjmh5mipLdrbO6GOet2vqQ0db2mT+j4
CwNhKtt5dmdkdiYUyE5KCF/UfaN710RuLI1w6FZJnNffe2aUcNCtge9N/uTn9qR8MuYq/XDfyt41
IbKWB4hQjEnytRUnNRLLbFHBM/rIOoehqPxlzpp3k14dTZjvfkXODc8IhSOADWtTXjSnA8peIkDh
GAJFLWTENhlEdYYL8p9+KsSXXDWPSgB76+O9AknBiXF5u9ZGzUKzBruqxgBijolDOXRVoA62/m7I
raMHeW+BFLpVTqfsMmz7dnm7hPoYz7gcTcTuo231SfKpgUHa+mJM8pWKKthyLX3MjzpDe3cC9Cll
AVwar8cmxhyX2TR7iBaCWoWfPiKID2rRDZch0cYzmMIjho4je5v4PdTCyahT7CV1nwZqI+Jz3rTV
RZ099xIJ44hVbG8XLZTlZaccZO+WvELyCYlhrkSggGH7iuQeCtlDaA5nVMGTgy7Jka3NMTUmxv8z
HRgAEBT9PM6W91TO1MOqOT7C6O+aolhMaxmSKlqI68MZ9UYDQyQAAKMurC/90CenWBTqGUTs62f4
6PCC2KDtJnPqbUkiE54yVjpns1Ja7wq7nXvVW1AAHtfjct+l7Dku+HAQSJTYNxoL61XxALmlpQsR
MEhlaueS7ynkFMKRV947hGQDnHbomQBfb1xXnCWU2k2XoNS0k4+mktt0Faz0qXbMqINFeDm633vb
JYVbmYUkd2Xgab0wF5F4CGsiALNEaBfVHsxLU6LHFk6DflD52DUl8Q0Itu4MitDZjUp9CQl01bk8
Z4iGfuZgDNQErPTA1N52gc6lRUKRlMxx8xnb0NXRAE5E4IWieyzJ7V4U5VCtYHdBYMltnlG6vluw
EgxdixtDIxRUTFFcU7tAAMsWQ+UnVZ0dvGl7fhiU2f/Y2uxTb1SGmzoAGGAbyK+MMrnPjjK5P/qc
wU5FjZ0gZbTsP5x6+nWwLAAvp94pg8TfsrE8rftmSHFRlDaqfwqtZYIr6t3wICrY/Y6/xnDlYDNw
m7UZK8/ToRw59Ew4p+mjlkfmUxx1XXtVMzCm92/yrjHmsCRWQ2KQN89KC8SriuaanEB0ZugbtRU/
zX2rkOppeHn/P1gDEAA/JRxFSHKvl6ZBYKWKLP0FQ6ne2eGIOshkPEX5IXfX3rr4dmjbgHmSIwFr
S6GWOprCjB3YoTwK1CVsH5EE+RKLSjmAHe+lBuQepJBk6XCQb8IPe2lau0z4gjVSV1+VCWYBp9Iz
yXydnEXfq345KflpmfKv9z/mXiUDmUZYqOFvkcqjm0sQ2Z6SFSNZFjzay7M9IvJdWXN1TQcBw/ug
WNe8MKcPTS2Sb/Anhc8t5IjLCbbu7FzFVXe108j4roZDYb/J7bj8ZzDE/O/9H7m7D7I3gA+HKmR7
mOEfr1PN4/3z1NF6SeMRdG2uRH97Ij1SL9l7LOjRgLIAMCl7Eestt0oGUxuHR6kMPQhq8Q8Xu5th
+NfBPqDqdTRUvbc0CW0h0gWZAOR0ba8vtYSnZOJpz2bYxEo7/WpKDvSqd/9LEshEIS00mXtCebk2
xdWNaVWyNLtJkWRABqr9CqW2sE9JjZzIf/AJ8qlwoQNivGubflVSYJApDEI/LQ0fICHoH0o9MU4I
G8bn+8djb89Awcm8C9QKeNP1woRw4sgcqRIL2cCPdDSsp9KkjlZEGcLansi/3ze4t2lUNqkaANci
Ydj4O2E2vWsk6QB7mak8RrkOIXQp4oVL2ocHj9Teswv1HCwHFA5karJeHMm8U80mtiphik9ZZvdK
QDoonIP92rEjO66MjjHCSE9q8y45ejeXBWS1gTUa8aNVzM05D5viz/tfbtcKmABgOORZN51WJnoK
gfAwtcii66qLqGL9MUr00bv+/9nZnHUqOCATeQIDoFmTP7tTDXQrTg76d7dyESAAoEH7dcZp6G7z
DWQTE6EhBBvUuhHPT3ZeTZpf1TluSTR59k3tk+rHOFft8GBUuUYyMsRM25ugSn6ga6UbZ3W2ukdN
jZQ4KOg5D36Z5A7uTXf6722paYqvGnHy0idlrgdhXVJcaDUITd+JNiulG5wN4YuwNJbTwBxtRpkh
NR/djlTi3FbZ8rmd8/aIJHrnwslxP1hiSEiomm1KPKM9Ah0zkfKNXBfagCKZXwy7Eg9mlZbQ9M9H
8017p4ZwkHPzC06+7SRkYWl6NXwQAeS4aeGPo9r6Tl/XR+nxTkBIaY7JWkJpCmLbyoPeNUUqapVu
T9syiKaD+idaU4OqLrTr0pZw+JEWHRzVHWcipypoQFOAJL/bvAALncXF6PmYKpweD2M6ZZ867PnM
B5ivD+Eph3uy8QMjAlHo2pcMOVUVVLB7jmtmUQArsq8GfeGDWGZvt2QLQPJyymk+eXp+i3BrRRe6
EpU07RpV+QaydEz9kep4cP+K7xUaZdhC617yefOIru1YXp+Zne72MFAngxrY7hR9EDmq5qeyTOyf
TTcyC/N/ODuPHbmRtF1fEQF6syXTlJdKKpWk3hDqUXeQQRdk0F/9/1CLc5RZiUqogZnGAOpRZDDc
Z17TdlpMj1NX958xb1/+lr5vWHvXKvA5ef/3XFpHwjfKOrgdwUM4OxQgFpUENsqV41C7WoVl34CI
/be2+mvg6EsjoQcHeGvjVsCRO514O5mzma44pIdUxL6PFt0uJGaLOU4xGr0SbF86EttakkNQGoNd
fDpWMYui1I6hd5Y2AuvRFkEAmHGURpO4SNsWnyJphGWM+N/89/vf89IlQwmVW4aOCo/FWWC66LLT
Fi63u8wzsRpZ+hLLHfx5PliR8BOY6ct/WEAaopBsA5qj0OVPp5p5RugaxkgYUdpFbARGgLQyyv7K
t9WVvXtxbgSYG4Gfaty56EKJ57VbTF6/a3q3v8XGyU9SLxuPo6+GW2/TQH7/W17cMQB5UYIDOUCr
43RqHVVhIlvuGFeP6X3WGA4WOpF152TWtSbHpanRYN7M0SkiAac5HWpEq6gfUQ6AQqy94zAuMslU
kB8CnfavBuNfiVt+naszhAKMXmoFW8mAiHL7Qb9dN0R/EyqnsCAqmjxJNQ5hFPfzfK/mehXxVOn5
S726y/8co+VhpXGbffKdor52UC594t9/xtmhpD6nXUEdfjfyWVDGh7iJXrCHGkom/sOLwXUH0uWX
bMI5BiTLnBFbHDg0CLYNSe7WFihOqQ9tN7v79zfOpbscKeDt/G3GX+cvvWVOEo00MuBsMYqksO3p
gdKr+e39UX7dWOdriAkwVREKKhsi6mwNQ7fTszEPsGCbwN/LyVoOTh62O1D/UI39cHrwHNk8ZDX4
vKaa3VunEP0RomlXxZS/5v7QFUMAp4GiyxHsd/NSp55325M/X4nHf6Hf3/xWb5OXR/2TjX72Xtuo
KNbIjQ1Qy7r+n0IE41GvtWXS7+ldCLUaz+SqCPR4tO2iewGfH33LXKc44M0rf+TKsSr8KUOtdp2a
6ivrdWkX0sQknbRYLpLK0w9ZK3SDLGrgQFO7IE/aKQ1vwGx6f2notlculQs1CwYAhERHAfmHczn1
hpqmFunCwQscEuS5EvsCr5JkzYHmIJj0s4effaPm/NrteWGS0J2AFSNQADHuzYnvmnUlgKOgO3ai
2fftzEH3JEHdznLmsLhyw1yYJ8rR0L25YWjbnnNRXfRepzGEiyTT0I39AXH12p2CeGpV/Qjs1z7k
hfndnid9Jb24OM9N4o06PK/9OVYn0A380RJ6EmXKCaSJV+1bpC2P5hhek2C4dItShd8w1CRnCJxv
v+W3W7SGubQ4VstBr538pl0GO64DNcSRxOrY6MMgsVI9PQuDK8aYcqwHnOWPbZ0YmRYmrF/E30gg
zm/yFARU1tP6woxO3a9h3z7YdK7jerja7rs8X1I2EBubLcW5D28QyhZUPmXYcbWMD14tvE9wwMK7
aMI9xcy6Il7XJdhVSMnHgbME+1Cm156MC7EVUdX/+w3niNcQAgfpCHLyytbdt9mkKe3jOfIZvYP6
bprz6FnLqvjzHIDYlOY054Y85/zU6jTKjKoCPjLqcYpR3LDvU8LWK6NciAI2agMtK4oJm4fL6XYS
iLQCIGYUC1eHF5HJRiat2wdP67SY+zSjUnPlNrrwUsH93dqq1La2fv/piKaZ6yHVJh/TzZY1rqLO
bGI7i9x/3n+rLh3K38c5i2+gDGYYKlOLpAOiDtNcpftWgbyZqqm9ogJ2cUo2KB/MTEgOzwPS0hKr
ML2B84Aq4k5ioZDAub5Wgby0C9FfRV2GrYjJyFmByXdQr1SSpRpcwnxhp1vs6877YenaXcZde1Mt
/jUy1sWviJLPpnHGP8/bPKHfoNY5/KroNvWduSBo3XtYkWGikF25vi9uxa1wAO4Z8crz/NpagU30
PX0rv0ELvcZN2YrXkPsNwl25E7XWn//DDtkkihz4KAD+z3biFKIjLWZiJqd1KpRlRzeR1dx/crDP
vP0vQxGfkbAAQT6nZFnLGhrL1pOzNPZ32bI0uzaU4T5onGvE7UsrhoEVSuv8l1L19kr+9kC4HUry
lrFdVm3Tvg7tKv7C0sN7mGorfXl/Vpf2/RbJbxxxBErOH1zy+D4Ypq2dZMrwBQp1+WqgXXBlX1yc
EGUwslrE4cjbTyfUmwZUk54XjyqeccDdo42nolM3U22mV+6mS1sQdgkoZrQe0G882xECl5LZCnnI
VTmIA1rrxk3ZyeJldYbugExXeuXiuHSkgQkwqU3Dhs94OrUOKrrArYAEwZ3bnRrM6EMm5jkOqXrs
88zJ8Opd07/fX7VL35P1ohoKComI5Swu9qWh1IxHyk5URfgCzX/CIHxQ9+mEovr7Q12KyH4b6jwr
IXcu2kJRajHDrJoPeZYbT2UTGCr2pyxKgt6rHuegBh7JdRft3h/80mLybiJlSuxAyfxs36xK5q4y
wGlv3kGPZJsfSq8zd6a9rI+5nV3zYb90GAB1wTLYKj3g20/X0sYtEVXYCVi4a0IWcr35YGjzz2Wd
MFkjvdu4ZdyU5+Ffn46E7pPR7waRWbdWqDC1Ka7KOl3al+zHTZqOMgRQstO5ZCkaTnh/sS/XYQGj
syx7WVIy7jvPPjiFg6tHhjT1++t18QMCXKNTAuwJ0OzpoIVd2VJoyoRA94qj6rGhgBJyrbl2aRSu
YLY9JUlQH2e7IkUAxPHzksbGXClgBPjLLH1a7d+fy6UzRriKZgnoc1LlbW/+dgnPKxxcb2TjSzQ6
v+aynmNIPYuIg8L/LwHVRlODKcrLYr0BxiK+Xw4+BY1Ahd5Bek0Fsya8xvq6dJqIRbkZHWjMBCCn
M9pc3WU2mBCEjL5Had3dAgGvOqqqqG6DoBFXTu+lqjFRAIiZDazAmGfvGO08E+AFDEpsk8Fo5mt0
LI3cf3CNNdtPKTB+Z1XeoV2lEfeFX+NW56bH1V6ueclfmjmd5s3eA4k4WkinM++ncbLLYJp2tJWG
n45byqQC6oL7GTYUlpDu9z/fO+iZbU4iOBzDBzgdbw6w2Bh6xqvtvrkJ3KzZ+67qvo7OMl3BVF86
DHRGN+gECgpvXdTzdAmjCV5bNnfRQUS6+DJhonr88wkhQkWUhXAggeTZhKyyzBxrhgqlUtuIa0uK
3WKERK9G9B+4bFBz4LKxczbxk7M7pOmmDOQd+l7S79NYemkTt1Y6vpTLtFzpnly4I2kh0DcHtoOM
53nBXRea8li0SYllnn9wpK7jpVTTAZW0DjpDECa0Za/JFF54UDdrT9InVPs3W4LTvTGmQ16GVj8h
vmDIv2wZOjdNNw6Jo7vi38XpVpii+XOUDs6VnXLhQqOtB9KQ7jap/3knXQF/oJsHP3A0cvtA5/6n
HjvvxpTiSnTyZktSLNrIjxtbx92oeqcz9EdM0/M8o+iWlTpZNECBhqbrp/e35JszvY3C68bCAU2i
GXQ6Sla0NdX7klHGYbrzQdY81ViFHAgOP2Wj8cca59twCDLAQWe/kL6dDidKZ+pGRX2tycLwaJhD
tzNGV2LOajl/ethoHBIaIELFBcKbcB6GLHQw06ZXuzaahzs3qtadXmR1j9rWtcB8+6tOCqwMRexP
oxJh3s1L5nRWZi+qoBKqBeYwbV4SyouDzi8OS21ENykI3xj1lvZWUfyOp2j+Yy2/bXhyQkRQIZNR
YDwdvkLeq8k14J8KwaM9lbL2k6o2bimh2K6rWxpf3XItSHlzDrZBaZZu+H2egvM5K7PDVqwS7W7z
O0o0jPRDY+Dt6eSpOLy/Ry8ORc4NoI1CONvndH7+ypOrPUftgjVYj1ra3C0+wbrqguXKY/vmLmNW
BA9oTVIq30x5Tofa/Kt8wB1qZ0Zia9k7qf5uZ/Uwx0K5xnPj9N4ztIzsy/szvHDWAR1teIEtiwQZ
ezpsy0/pJmGp3Ww1yBUsI9GFaPr/8B23aZHs8HwDlz4dZcKal9SXfVKPfX10PMPehXloxf0kov1/
mNCGEeAKo0R6bmorlsCI3JQJ2WagPjkVh5Rqmo/c0PvjXNoa1JvAcPLYoZt+PqWeUndWugqBr7za
h638dx4igCljdK2vdGmkjZyHaB8TopZ/+vHQGY4MyiTNzrfW8CYEtBK3MjIfRumpP31i2IT0r1gj
cA8baPR0KMEmMaaAyoin8gkr58k8huvMW6rd8vb973fh+qchAuGdTQFH5pxpyRbIR0TM651o/KGN
9VKa8tEmxrstaGHmiQpC9f3Ph6Q5AOJrkwB+05/HIM7JmSAeqHrK99BH3VjqeY0tvLOPdRhea5Jf
OtK/j3cWKcxlymKO2IN6g+UmjeqNRM72chsOqYNeQ5YdVVtcUzraluj8RaCUwea3ePHe2JTUPNee
Ntt6Zxt1vacmbiYlFZX7rlw7hE5t9SBQpEic2bevnLy304VHutmHkD7Cgg/OphvkXuerjhusRmrs
thSrs5t6OB+jKPvPZjG1t4HNUXl/Td8ejo28SomBFBke3bn4XWQDXGlHBBr4p0MfojbuZvKI2EYh
4o8vMXYr/6GcgcgSw50ejqEhMmMv02gtZ+9Vj/MSz15afa66QF05HL9E7k9XESFQuCX07QBZQEU+
HUt6fmmszAxE5trnWE3oUMa10RTfy7luYARiFJy0uhJ9MsyWfgRuzmNbQD2zeatE/t1PC0QVQhdo
7JWL7+2LQVJNWMhFAfUlPD+47di0VeH6fAbDkZ8lxbnExGrly/vr+vZ6oNMENgJha0oEaEqdfgD8
IvsyCwlspGnDFs8NL6Z7HL0MhfpmT314pX14aVIMSJ5OpQDY9LbNfisWrIvfuS0Vzl3o9+6hgwLe
fsCb3L+mbXhpWhuBFq4nIiZvqpvUt+uVjdNCPm4RHuuzsojBmYq4jrR40oNxraL/Vt8QFg9JPBrd
YIPYume7Flknk5IbuzaUmbidxdw8uc3S3Phsr/3iekYR27NtPMIecV+CJYVFiJiWfkyHaPhe+JHe
pUXUfJV16N/rXoT3vZb+v27VeF9Um7m46UrxqVRWTvuqvQrGeXub8esx0N2Ks8g8nDNAgpSU2XHz
Dh5uXwexERXmc7va5Z2D+eZTFPTmQ+0tzrfFMqIryeWlpQK4sKHTCP6QeT3dEgv6W3M4OoTWvfvv
MIvoKVrbep+H7msH/vdaVfHScECOoN/ScdwAzKfDOXUepWaX692CU9HP2vDmmwEXDLQgnDAeKvda
cefCxflL1Czg1iSIOS/p57Xv1v1odAh12ONT1ndWTPXUvVXhdE10+MLDwFBblkcGQO51drhMN+vN
ArOcnfa6cT2E7aD2tUmOcCcAh9+Vjg53WuT5lcr+hb0DvIYqJrcoNc3zLow1UXGgW6t3shTpF+3C
1DtC1NPzvecsoaJ+qovveSf7o6VACB7ev8C29Tq7wYkwqRFvDSDehbMiZ63TMtSN3e3MaRi+ycFF
TD2s5ofOmjIU1wbnFU2CGo8Ie8o/LXVxbfxLs4e3ADSPMiu9tW2//XajRXpNIV5rvevEUnxT+G3E
QZZnt21giCTM5fqyqGG6UU1wreNwYWdtruuko3x6XuazlAICoWf186B3KjSCXetP4qNtiuweyEL5
/P5HvjgU1Ria2FuF8hzC08OMpm/SIAFT42BcrcKNB+B7SZWD8X5/qAvnk1rPpjcTbiXR89ZoM1hw
9FHf2A0mdjTH1eimnhfZA+Jp9Uu113Z2LdF9f0gAVKdLGEoHNyYkPnFODuiO+mGakw16vpHkq7E8
jNqb/5Sni1Le/58kaITTEdvAX6RhpB1g9XXdCb+jK9Qv64NXONcuhYuT284mXd9fylenQ02GtvLU
LRBqLUbnax4N5cM6KgNr6iUHIVVG/sf3F/DSgcBYhGI2SSg30dncVOYrc80RMc3sIY/Tpm5uozH/
J7fz7iMU6OUu0F70hArCNXbPhdiCUgVI0s2fg+7UWVyMxoHWTt51u3QofCiFVZcgrvXnWSKsNCow
Gxpoa6WfXbJLWw2OT5q9E6b60dTl+uhYVgpdc+n373/IC4cO9z5apVS4kOc4L4BqrZpVjKRRforD
JNp87W6a8IpA9vYa6ufCJUr0w7To5UFJPu/Zu4tla1CV1a5znEEnsyXb+26A/ocwkKHvQpS0XrNx
qu9qty4e5ADA7v25vsU+bS0qxqfARUbM4T/dpmsYjEG9YRP4y2csfaef40gVrzUa99g5FGqszA/3
gvgnrns/OhKtXzMyvHBSoFOSshKE8BveyIpJc5n7HOt2t5rKgy/d6cPURsCT531eReXN+zO+sFt/
VS0hm3NUwEaeThg5dD2nBRNGvCK7Lxs/+zIOOr8yyoXDyCi/ik6mR6J99kaUg5UFhBzMCQvh76NZ
+HHkVO1jFCh1X2B88ImYRRH1rdfunUtbipAOvjmXAdJX52HdHC7Z1JkUAYTl3WSdCne1pJUkcjnd
6Fwb9NQsezevTnMIwrl8ff/zXlpMqMY0s7Z+GgXM089ry6JMlUtNQFrOypUTfGsJKw4o2f5rGpl9
JVe7dFRp93DfAVYkjD1bTJA8blbnXAor22aOG13rO7su8qeVqv+Vo/J2Sem6MwodF5u465wc24RR
J8cWObZoSpfnzPfSpMJKIwa15x2Rblc7kacwoFJ+yPvf1Ho7zS2jIq13EQsCd3q2pm0q9JAJpXeB
JzD6KzIv39uD0XHR4gNexuZiuzfBOnn7wBjDdm8GS3HUY50Wh6LJ3Njs207Ghl85KAQacH5Gd+p/
XPmR27c+DQjB/VKgwAidiiHh0enKh76QTT4hJNrNYrm31+0lGoomHvq5RgAr7B9W/xMt/V0k3CmL
zdn3bnKn+2MIGwkGOB4kjjYOOq2Q05+BtISvhBiQv2oc/7Y3xu9CY+W1jG55sJBB3ct0vVYrfbvp
oWpvbJFNnwoizvbnv8WiYrWbXKQalhOONHJvrPNoxSU6muYR9DqKkFHfLfL4/gd/uymIfV3adMB6
6Jqd52+AygKnHEi1BxxIEpqPIplHP/2gZeldqR78Qiycrm1AcupyXfIA0wk5W9th4UhEFVJUqdG7
OBm1abXGOnUiO7ZUNt31OarkR/wh2yZ2JrAwyVj7899rZ4zOPnIk4i7m6oWP4dB1VWIEw/h9sjuc
KYxwCV9Rw1XLAfNh0ce6NvWHZizx9Hv/c71dI9bG44MhJLF1Ns+iFJC9TVpKNuUgSzNxJz9IQEUZ
/4omK6FLjtXL++NdWB6yE0IIilzUXc6zM5yT+euDotsF0hU+epgqel6RPHzpvInPdmWwt5cToDVy
QXo4XLz8j9MdqAopvaULcDkvzaZ9LGwn9b5PxYR/PRIaVfgE6sWbYgM/3n5nlAbOk141yPQQ0DeX
h3LahKqXrlRfbfqHOm4a387i0GyyR1HlVMiHMUsplxjrkzNUI/YLkYq+tAoWd0wdDROGdAqDj3Kt
s5d1WJUdmwEC9IdUetmHIA2Hhyk0TLFrGuKhuC0z2shF6SCXCIJQN3tQRh7uxSnYvmQyBs/DvRzb
v5sR5teSzGpa8sOa1RK7Rwi04q4qysGJiwbx8iQqZxNOGHpw0T3+LkJilp3L8dAbbTjcj0R42bcO
vCfOBXYvbLQHI7RvHWGmH525sNQNKmV4YtRW2QUUxfzwr1UhgvTH+RUgCEotoK2pVtF/OF0hAKZ2
ZvvUrUWQR7HAlz3xRlEhnxxF+3LJgv2VLcHfd3pkYSChJPwLELFRFk7HwzDFtzTwbgDDZfZNu63a
9wgvfawnlOXfH+rt0SI3JUdFR4kEgIz4dCh8AEQLybPd2VNbHdPQyu6DBT9OcsflHtrJtQT8V4/r
dG408thVXHzbS3Ne23H6xQH7BIJ3ST3cTBe7W7/acsiHY8H/4aF2nPRvjRKv2BHBpuJjuTRulTQU
ZtYk8NMo/dKE8/SFpzpv4oLub3rvdp31s1Ft18Y8Lu3XoXflx3xuqKNkuVjDJySfSfTbUUy3lSGR
jyPbsuekK/zWjHs7jzJU7SLvNdCO+Obhs/3SWl2dxp5feWpfiXIW8TpI77XLqqFJAMWo/9XOVH02
ZW1870cQcmhKTOFrRv2xirtc6Fs6t+W6y+uhexbSMP8Ba46Mt4pSucbBUhOwb6vx1R7c4RXhN/+u
1IX9zzJiWbLz3TX/m/iuU3trxuMlViXWvR/WLKzojsg2eM7GUr9iUbRSRzdSXSVKQy2/rwor/LJC
sBNPtc5ML67Yp+rzOmRT9jFIHbdH4EDLtdzZwqy9j2mFjngSEXZx8NALuCvDaH51+szrE8Npx29G
V+UaZlaXL4eGI4AGJ/JB6DJgVVnsBsBkFVWNtHgui8122rXS4WlCp8mMhxr1utgaqZEeGmoTL4Mh
SV9rfEP6xE/dRcYDtJ/7dYia6eMwr8ZeCLpgV/b3+VW+CacTydIl5+xC0jjb3xPHDDQwoK/Z79Sd
1UflA8wQGSTdwh9cGWy7B37f29tgAU8twQvUF6CRp4ep7+FLLINnYYBqlslcDsEhTIdrIJ830Let
s7H59vEybQU8zzkdhva728LmMxNL1pmxr0Mx31NpSvee4N6NOzuaP6fCG+79sdWI55ahO8VlaBoy
sWqrvYZsxdt1G/F04oRtOKXwNTeN8HNsJgqCdj4vAf4TNWHdSzCUxghezIs6dMr93Ps6CTxuXe1u
VECrRUZBTF693qCkIpE4rdu5B0pgG/i9q75TrzPW7w54qSkDRCHqKdvZUVcEsVZDJ29SbBuobKne
tBMAJX36rDxZOPtG21UWp3OeWvui8nHd0BAu9laWDh+7UQv+7TLbrpyo1HE4hY04AFRcxwQ7yaWO
B28M/p3MvK2PkTPm5V4akfXMTRHU+7Kfow+dree/qlS4a9zmqZcf20b037xcqY/h0EY/RtfgiGep
5qNPwtdzkvmN+6NVI6DOvNXDU1rCqI+FdqzhpRuL9SW1lfG9aIT/FCAqZsJK68SUWJ5AtLStVPFg
RBEydEVZ4w/utnZzL7NsHh9ccwi/NV3rLjjSdNWtzlYtkmLNWvNgduH8ncZff7t0swQQUqTWy+CG
vRcbQ4PUYyGaDzSRGrmbxYo9XBuGRRoPQ9g4ibAD+QgVnN1FM215gQwf3GEdQHiHvjQ9lKpJhzDG
NAlHhx5Cy3AktUKBsyiX9V6UVQ1kHEOUJEBz5y/OA7/QBgxwN5iDJ+DTVtgOqdJopkMr3AViWjjL
zz78GGs3Fl5LTpZh2xh3QVeoXTpW2UdRE7V8GsK2+yuTJmrQAkfCL3T46jCeU3v6XiM1aQCHnOuf
pqlX/6ZBunhNCqMKv8256AwiHi2KBPiD941i7fJ5LPvwKQvxgU0Wo4/+t/LjP8+dwsABDQ7/e99Y
skpMw42+mPOaZnvtZ6naLfVqBcCGUhuZ3txR+BlMIu2TJUjFh8GqMzuZe1hEMc7FQoLJceY8rvwl
0q9NFeqfo1Gayx5EvHoCX0bTwckt76FaW7vYRUNbOXHXQv4FmGiYxi7SjTx0lYFeVIcWhHOgtxj8
rPty+YckPuCvbu3B6W/L0IOcvZbW8C9JRd3ts3Bev3iwVpYvgSOwMMWM3dBJXneT8TAtndcmQRZK
uRvzwH9GvyX/PMCG9O69gq8Xkz9vtLlO58iQ1n5eHTlH4lPnjCF+YnW39pI3sR8f0GauojtPuM2U
jPnsz/uNa5fFUy/Lel+3Pr88q5fRua31XH/DDlfPcRsExjGTPQ4C6NRkf+dznT41U9iWWB8p85sH
rDWIK8cRz8OE2zJkB9vdcSBIC43J0x9dwyvtxM8W55+xK4M+dgeYOvGMWsuTnYUdW7QYy88CKrJ9
RGiqvC/GNPQeAisFGCkWV5m3OGW4XiJlkXsyFnVQ24mHxeyDE7WYLxmzzXmdC/mpTrfy2lys80uK
g1oKqFf4Kq7SYhqTaAZ3NTu2aolDLBeDnAZO2ZNPQiRu0jFXH2Dl+z9UPQVd3K/YuSSbW1V3QMtm
GGOnY1PdudIpPgrDFYTlzqCCr7oQ9rGacpIoT1ROkuW+GD4MqV3mzzYGv22iZdeUSNPSwo1Jjaxw
Z/Tj/Clw7C7coUAT9ki6qvlzQOOhTnonSwHliLBsYh9T8zG2ZpmXB6OrMwhNYZqt99qduvKuWl35
PyMlbb0tpWiWPYY/mXloQ/RLE4DMQbRL+WRrHM6zwC1qMaZP+J9uzF03L57QJgdJYqNp095BOfVV
fpSparK4EWtUPY7CF//SqQiCPUD+xTkY7oCwQFAu5o95oqsbo2gyebvOKpyfZNzEQs0ineM6UHZM
NiHDjyiSVGnSqrQHkxNMARBvW5ZUGl2vN+8Mo4kER3F1pkSu0HQebbad4k/D6JPK7ODDGFjuXyKP
pvxmVWryP0IHHspD20RZdajL1nxeCm9dNu3K+kMwZawJ7kAZNil5ubKt7VLdSturfpibvEyCQ+nw
7I5VmB1xs63nu2Wc6yE2msp6Xauu52q25+xuROLTo19hN9+o2bkj4lL19FosiJvH0xr0PSZwGEVP
ncNxaeCgtIfKLcLnsbOwb5mtPvB2AInXcF8OAHPiMvdmBtd1+G83D14H9qCtXzmW5hjj+2KUt5Od
mv+T7tqqu3WorGdcNZxhL3Xj3xUo7KmjKksd8pGa7lPq+0SPZmf76/PUSXFvEKISWaQsi9Boad8G
QpUvRm6YmgdRVz/yeWzsWLXK/Bt+bW7Habr0j13KNt9NM/ped4ha6Qbkv+vlBy+Loht/HlcIS7jV
drEuTcxysqkfo0QB/NkNNfyRHbi4zr2Psq5HUl6quQXh1RZbeSxa/mrHDQ8eWX3/FXxA/6HMrIW3
suvQdyyG1FR3jaV4MXEay78TZboYz1tR0yTBCFj5bsrHLE9c/MAV0YFl3BGmetCo2PVrecSCrykg
7OaDiz7g0qAw70nlYgHdO69d13IX5uuQ/wS3K+zYaN1S3LZDvthx44xl/TFtNXzAZh3t9lGGyJt8
WQm984eGjkoW011ZI4wva7mBXzLrQ7FaVRT7TpUO+4VjPSZitEqHzKAP4fGW69LF/rjQ/Bkmu9kD
RVs11Q6tl5vUlUu2K4OmejVLKdO4aBv1QRtF8GNwK/416QsPPaC5Wz4oCTsiEYKb6qDySEYxOAL5
NTekeqaj7Pb7sbCC+YCe6mRjWVP0MuFxShG9DxRkkcafbJmQineHUomFIoSwMzMew5nd0WlvelRW
u46geGZrerCsmUxxo5+4iafa9BOm3ZTNLaHST4ZhDXUiQNT8mIWMnN3Ymik68MpkmRaz656stjGD
45R3eXenPMgTX/M8J5IL5OB91dI0+gRvy+BbuFL92NleiXZUYA8pOm15KR7Rek/DmCLyMD16mTsE
8crfCkSwoX4R9bZRxnNjOxQ+RG64y25owolnRZmS5B33Tt7RjpknorLnD8GwSGy/UtP/SGIV3mp7
mIykZrSfuJcKZI8FCh3aKZ3y4Eqbk9jmWEAfCzHY+cGkch7FqerS/wEhgOxLCGdmn4NCaWevfEd9
lVZQVrF0R+sh8seVZaks5zWjwIC8mVEYN0gSGeFusEfXOXKXtw/BJpIQt4tl/kPBwMOfch4IBaYw
3bVzSdhkOmmW3szhlJuJbL2sS5Q3eXKHdoX1E4aCsa2GsNi6llPsitQJhwOaLvUnp/EEHqKLvajY
ifJ2jW0Y63/BiOXdKLQLOtoqcT/glaibLGmEDKd7hwtK3oejnBvOsgZrgoRecLdWILHjZWq79MCR
7Nqk8vv10a21ne7CQZRLnAOS410N3I7CBgCzKSnHQWXHAZryAA+jpVcutYePsBjC8Sa3DSs4WE1t
f/VqysBHBH84BO1sms+kR3mxD6w6jB6yAk/G2EzL6bF0vKK4LS0eq1g5OeqzKV2Tz6burH6fDav5
A8+1zjykwu66oyyn9mtgzrSSyCHER28ikUraDCG42IsmhbGqXmgZ9CZGS8KvwzsiawcyOqXS6kjh
yvB3LR1TE7F2h7NbZ7w3B/o1Rhb7m1gbBj94ZpPMNT7eiq2tY5ecg2oVfggdQR4klARrDf2SRh7f
RyMx9E0LFH7YnNkSJuaQhQSUtfdXoe2+TUpcgriM2NY85ZRPHrq5RTtNmxqQlk2zyqBKEbRLXNi9
fqznshjjtgpWMHq+LlUSduzbxF9Lzzm4ggpCnHoRiHHWHuIWI4sxVpMa/tYy92uunip6lf4QWkSQ
nZvmMb45vjym/gTgj86OCgnD8OOMC2DNXwicXQI11x/DuJ2E8z9Vox8W2/hH6UNotEq+hPUc0dFA
ES2IPW+cRxh8itJ+FQXlfgicQu8bsIVeDBBdqaSCxsN1FkXYj3SrUeljmefu3erMkmmgN2UdK6+o
3MRpJLZFq1MXawIzcbYSpx7Gj96aTajMgbf4pxXCL8kI8uCha1qcU+w6rAOeQCSpPqZc498Hr+cF
kezLNS5Wf33gZiCsdpqO0ASHX/ufusjS566q2296rYzqwSnGxUBdzpv3U+YgXbMxVtJERkHxxRyX
pU3GdLJ9ukphdC/F4j2zIpaTdKQBBzgXdrDP63F+FXIB51KAWLMSd0wdmcyeCO7/j7Pzao4bWdP0
XznR9zgLbzbmzAVQqCqy6I1I6QZBURS8SSBhf/0+0JndaZYqyNX0XQclJQFk5udeoyO4YnO41ObS
GmeCe5u6VQqXjcnoJhptsyDZapRN1ir9HHhda/+0rcXyDlYjky8JxiN8/X6Ynvue6dQml0r7ozY9
2lraYDpnWm0OeuB2hnEzGdpc0fETxcWUqx1gzjxpHsw6Js0c4ozPPErMkwJb4EHvt4ZeyqCamuig
C4ToghGCqbFJp6QsgiEWyf2AjrAA79oCeUm9tE8OTdKPEb419lj79DXlfVtP1hIOXWLW52jLW2+J
k5r5JpUN5bitjbGznyGC1ZsuteXot7mnPC6V3taBRcOw3ull029tvS9d36psaLT8CbpipUol0A1l
3fuLM0wZx85r0g3b0/xO6IteEiVDPKqdmh77cO7zErP3SP6whOz1S6dcii40PGm/TUxJcA5dmoJK
msTU7/IszTajl9Fxy3EGagjbJX9kMbAl+6Epi/7ai5htrGbZKkwAB6BjQpLOb3OUJudxJu0GeRJk
YIKBnthTq5jAK3GDLzloaqVwMXa9+YhIpPvT0WYLXwtNuskmG6bOuRhLU95WvZ18RazNLjbpoHa5
T+O2W84XvPbe8AKQZy4Zl4fzqFq8amqujsTflJ5C37r9vd6MabyXKmS7vRsZIwdQnaqf5aiPWZiT
mOU0QivjeaqK4aV3sloJsDhRG5owpUcTphjbab9y3RrfahZT+NZgDiLo3d65VVqLKQmK0SZA2Agx
OyJ3VF8U5FVcLnWr72Cx4MZaidhwfDSI0p8FlgKJD0sAXe4K9PkPibHR9z7rkpwyKq+KDaCpPqec
yYhFbH/856ZxrXiSKRnEhqysyOgr9uJqdCKTr4ERHj0hZ9AZJ/DKx60qButZbQaGBLaXDdI30tqp
/Yx7pgrbSbV+CtumnhjSdeSJ5gJ1d5YCa2Z/8XuXVTd+gXgSp0FMAnWvTI0iSQwmZS8Y0Lg+nLeW
4Dz0TGdzRCt8IxrxtO1I8b+IUhhYt09D/0OpYnFViDR+LfM6eprmNP3Wky3Tq0YF+lFoyDUHURUv
jzMe5jyfqcBkLUx39g10Q+JAL8AGOtRmqa+lsX7ZztQ4kE2hbYbzpMW7Ac/lu3au5d3sprRbuqbL
coppQVhsaUD3GyUhQgQoezcProPFqm/G9XTLfU0PIZuU8aVRzPqnaMa6ga6UOm0wLGZe+QvSfbcI
ehn3UR/lZ1QD/U9rkcZdwgl6m5oa4F5B66Sm5Fdp3XqJYUMPEqo9+hEauq6vUoPia2/O7qOgMhz8
hHbDi6Z1dbIB1eJkoWhs0m/0jjsmK9bS3tDHmQtya5kNAUOZqr21KEHTc8Nb4AZkeml8bRO7uul1
fXjx8iYfLsRcuCOjydGxfFXYcXORtolbhZTf6GFP3lhv0k549VnO6OBHSqv/4OEFWZ0jKuncolW2
CswxdmwCpL/cLiR/Ka+WqRluo3zIvsMyHw9o30VJYMrEeExl7s1+VVU0kHtGuZdOt9Qx7k020sEA
uPLO7/rKeirLqY+4QW2unHG2h+vZK+j+a6ZStXuu4mYrzTJRfFuPuMwn4hkjMrVW1KDkzr5dNMI2
zGZJbxJknIWmk6rVNEqzuLrT7Lafz+lumPcL2TJTv4HCOZw0nJX8mBb8QsexmM6Gkp5pUKRqx/Zp
Fdr4ZYkFnp+1c6UFiat4RThLYyqDti/QPdMB2V0XrYHiV+x5uXtlMkL8WeCI+1gLCl7O4ppJJ3Pu
nsVROWakbKoYbzkNNIewy+mvujirWrSo7bEMCg+d3CDPW+PRMmumFxKviHX+olTahUgMeZ7QyIj8
sYWuu5vbeBFhlFZOQUmtTQw9x6V5HecpfQSUW4sNenxxtokSCyeBru1NEgPm6D+jcZwuZjEsP4qc
O/VSrbWREwr3W+5IhYdza6n1bj+LQtnbsxr3DIbsPtqWo+dVu4785cWbJmpZo1n0bRMZotyUpshu
8ZFVrk2nMe87Zqmp3wvbuYWxXH4V6aikYZU7VuN3is4/Oc34kge2NVSUhqMZ0QqYZkJHS91oBQYX
eb5JZLRijTu5ukpWs/xGUps9Jb1LYHQipYk5/y5zLKC//Z7eyNLDcTU4IHmeUW05s9ogw6hWCGTk
gkTBs9LXyBiszpcDAC10xaa4YCKjd6UPZ72efKD0+iPpiX1nFpPTBX3hTudx3Wie3ziWclYMszQP
oy3Gs6Ev+3RfzHryWC40ki4SdB7FNkaiNyXXHyhRTKOxvi4ULklo0egmPGQ0rPbScSMvmBn9PyIH
ZGVb2Ge1temLWSRbhrjxLYipAl8VjeZUU2veDux8/9USk3PZTkrOkC3X1TPA/VnNhKnlIOSll19o
zLOkrw95eqPoGrG97YcuCytZRS8x+L/GF0PLxYiTM5wwt1jM0ldJp+6jedBII4sql6E9RN3TUlRg
YNuGW8NHcrF9hLiovGZsgFcJsiEJmFlEz2auZ9edJIMIllEYzMcRddn1S0uPL0mbqg8HO+5wPRzK
4ryoeiXeamqnnLtcfHaIQopZbbrBiap93hVLGdiYJ5R+k9oEnq6ztAvTlL0Tok5A7kUVDIVZd9Jk
67V6XAdJK7SzhUY984Va9LuMyZjl98lE6mqXw+jSZBeyon9mmwRqbluyjRh0n8f1MzMs9rJLp609
0iNr0X+UYDK+1ybCr0GuFRo5gUTRwotTLu0e5fiA8Vvn+F4dtddjuaTahpNROqh4zFj9mV4/mztb
K9SYIiJZnqRhjWqQz3ZtbKRCz4dsQuuzwKkn86kuwHQfEuyXdL8FaHI5K7OnBcIrtethWctMLh8r
OYA1rR8irEFWUImu3Vkk0p3PSI2xblnk58Oa9ASIjin3jkBIBKGsTL8uqHaq20gvlx8loAf3rDar
/tFN0/jGFu42jRu120+KlrR021udvoA55yZwA8+7lN48PjOycJs9HKnyQEEkfihFzM3QTjp/Iy8V
/WYZl84jtxwkWFHKgeuGUIRTlbvQu41IImjqOGZByZkbSbgW3MMmbnJ3w8UaezRvxl7sa8BedI+a
AvGLGU/44qItjITL0hyzq9mMpq+CsH1n8HFSsFxS/1m7CVnvqpZ3IQ2vnnY8Y31tZllDGptNEZ1y
g5+pKeZZPlLEwL+WwisoRx22uY/VhQkvthzABPJhb40xordPa9/6Zk8OGYTeRukr2AjkniTKn5nv
INHhXTLgpennViYNKvxtLHUzs0Mtru9CgdAEzqS9Tqq4VP3aRjMM53dbxmFdCflgeniGHXoGG104
F9DnKIdt2LmNvTQ4huCM/QKaJG+2s0KNHapjRrDR2yRedh5N90fo0cbaNraoXOaBkdN+pmvV+7LL
4ZIlrRaDMYqd0vTzzHXpASnEDsKDHVehuVSICpL0acU2XXKgkKHq9p4qfEOMs7UdDFkqVyW9Z4xt
m7yQzVuTtG1yNcXuiHdBl+YkPPhYGjO3aKrnelgUkwIAZYiBdLZXfcp4eg7szhD9o+iFWHYkME2s
+FlkgG3yJsCbCNPpiXKvy8l0UaPXcyBSflza3IOhI7QquzNiWwyRryIvWiAhOgvjwcR8t7oSlTKp
NGIIOua+U21oVdhq6mTZlaooT2pSjuVZNo3CWf9emdaHBL2K/t7WhoVUS3EXt37DYFQntWHsxxqy
8WAy+H2tWCNl/jKq2t6acn28FCZNdCYGzVD9RMh6WOqAcTKF2LZt7Dj6GXmLg3+0mXXFoauwx33K
cV6RP1yN2HmlunVkBxPC89MXxi2t+lAONrlQEHl2qX2tlcZS7W1RMCPcR9owMFTujMVdfihTvQJ6
SOeSlwrobL5jmZZpYrzacc+ERMwJng1TUTncmhPr9MtyJIURyHdbs0PqqQagQAeGiQoqDzlvB/JE
1zvWfrCWXrkvLb0m0+jHxmJYEg3tDMRZqoIjZYG7cL/bwrCd773t5o7cpcxJ48Q3JztrOjpQqVk+
Ny5R5odH6RqFkzsZ6WFK00JeW7NAHDuA94bkd+JMkXOYWigbu9QYhvJCpUI3dy4OG2NY0Dpfbu2G
37/2VZdRARL+OPj9iNN4Kh7sRFWmb9E8ETaYlczevmV/82i2lns72uL9cKbJgZCZqDqjFNprY3s+
Kz2iznbn5MO+K0e8RGRVpCOhsu+yKwBRidjWo9PX5+2iLlk4WKWRf0PZIxLUuZ3bhnQ9TXXfAjVZ
/KyaF21jKHPpMMug2RLMllm5zzkn5g5NwGy66GaLamZRia+hnCSyCOg9z1/7eEre2mnR2jObSyDf
TGYefVXitlb9WBnGR1Q2Y307qV5+l9al0fuw5wtMlgh/ZoiKWV5/i7s8cqi1DG/axw1/KCBuzNFZ
zHH50VsiszYqWOd5BzBTe4SARI/Jomfv+b1HH86HVKPcMEmNi03uZsu3WTj1HXxo7WF2Y9WhYOrS
sBNJWjFEIEf0EwHd1meEklxW1N43LuodAJnNrrT8yI6Sb7KLOy0YrFYOftk083OpL/NIIjuo6kbr
dfE6I0r+PPb5dK6Q7BfAYmr7rO8QvKdIs0PF4FxgcpmfGVkmwAzI5YIx0FCEdTyYh5rTM/qL3jO+
aeYIg14zHfOLwsEkc6RsoIw0mqb0h0Rv8AhgMM5knibQ93LRpoembhzap04xVBtRAG/fLAmT37uM
G/FBVdqOnjQapphDWE4yM9cwACEUmg3oI+HtPqTCAjSd10P7DO7IvYvyUsu3cRU5zl2N8/eTwNAS
wI45WT+8eshnmjFWN2+i2SqrwBqnPGxjb1q1HXIHpWZEw4pgnHDBveikNiLXUYjybFDHZD8CZq4v
LahMKSW1Rfj22opeBnJyzGsQm6T3M+pqcgFp3SqCpo+ymN5zh38vgb9i8Ckix/SF5bTfRExsCqe5
BM+RUboTjXMP59t+ieY9ba3Y3HRuVyYH0FRKibNhWhZhGi394wJMoAspI+fvpa0lrwjZu64/JtZ0
KBF+GrazEOm3Vo7Ald0kyW5kY6aMLnW3Brc4L5Ipi9TbA/US5Ssy/N7lSm+IA620ExmA9GEOw3CV
aa8cKpwPmhLfVR/D0Y5gNRSm4otokfdJQmXs48WFeL5DptNuzGmebmRmDA2vZLJUP+EGWvy4dQpu
PM0DcBUPHde55yGtvtNoaT4x2Af5MOSIUgdsSxrX2ZI2h3gixQoHqDsDl9tqSmgtqfiaC8N8UL0p
KnyuffaN3s1Sv1Catk19lUnQcxx3dkGN1wHprrs2c7dcRm6yxUw12fZqo/SBw/BK2xaa191aXbys
2D9Lv6zj1r5BWgeZ17LmEveVJXfnMEnn+SYFmntvpEKUh9az6ySMzCGLAwHoQIaRFcUusx6SjK3b
MhVfWwi09Qerjxt6mZoltppeZuW2b0yP/g8FIE1YOQ1BP2v9t4rYawaFhg7OExSLatkIFewbfbfE
iUM18VJU0h2jOzBJmetnLVvcNFxMxX1x6s41AiGqaQg53KgnZGVV4u8+dZ55JtRaXg4TLlcBSkh0
2d2yrM71WqGFnWhUclsSBP2LsIb2jTuU4VaeqmuziM62Svk5aW7QZphBP2ZZu+wzoBQFPViF0Szw
oPyxTVrrQZsQJj5oxLvbpdRs8oGPQZq/4cpAiyOr5KJ6pJLTHYseVYWce5Iq+rBN1m7LKbHOhuzT
VY6psIj8IneEAjjKdB6aR0dIeIoUYZdL5QZNQw/aKfj6Vq2BfcrBdEyzEQcpauSfPNpv+Lx10V9w
UBiZdBTXn/8Nft/HGpEoQpbaxGX4gE5yfV9jMbArGeH/+VK4JgPWRT2KqHJM2EKBRyvmvHGCRgNX
YLip3MV23u8STVSfaJUco2pXveTVpf2XKQRKdEcIvWRsKo7d4AZR1lR+HuGWkDtlupuzzPabfvmM
xHBig6yAYTypkTcDGXj06fK5WSIgJB74gVk/K5ZhOnO5SD95gaeeCkQznFYd+dPfNghk9tLJp8wL
gPBhODuCADciLd8Ug8XYN2utT+CUJ/aGho+7TiIPW4JJ/fu9oYMQ7zoY/oFni++pqeabeARjnvb1
Z/Igp94f0oioVXGxsxuPUKJQ5EQjlNQL6IC09wACnMuCtPeT9/cbYW/dFh48PXaEjb7CMU+3sVqL
6pDPpEia+HXe6JegNrRN6yrG9SDcIciKJLoT9qR9YbLYhzoYmfs/vkvg+ID5NomZMGrWV/G3A0dp
50DT4KV2LdD5IPWAqoDSMow/9SrRIHetW9Klc4f7s3G0kJ4lMLkxPIWl6wymj8UAeLJRbfSnZWw+
k+38fasYiEAy0wJ6yz3pHR04JdE6RieU8EqST9+ZnzDcnNFEeIZol37mMX1M2FifbOXq2sYqO88T
vn+FWdZpEWMOGl6O5l42TvUimFJvyWpe6X6VAfwKc5PHw/gJlef3C5p1V4UOzt8KaT5a157cViGh
5zxYg7VtsOsKRG8629Jrmo0S23OgaqW2/Xi/nHxYHIvZM4CNIeC8f1jAJJMpcuZKkmYGXHag7mD8
5u2E4aAvzVyEuiZAkiLu/8fHn8ddjURWfq0DA+j9ypUpMAgqJy+IjKX8UihldTcbBa3UcRrL64+f
8vcLAAovisdr/CMeHQvHpEaXNYPwWKuK3Z06zmKnLcwRPl7l1C61qGihFnH+tWP1AcryiDaqwwU6
WS2M4Zq5VV+Vhxl8/CcR6NResXSYX5BJnXUW9P7lLbnXCQcFpsADrXU1yTm6MsH+fNXQY1DDpTKj
0ScJyKzw40c89SLRv8MFDUdFaLTrK/jb9aJkKv3Pnsp2GfXyW6HHVrkpPGmMm4/XOabKrmcQYqUD
odNCe8w4ig2douF9MNseVAKogkjAcuIyqW2YSECfBMCA+Uxv/WgBQV6NhvunVpXr8lzjlsPkEl3U
Y+v3ftAZzzJcDiJEsgMTsXY/0x0M58YMbUNVfqbAd2rnoNm4arEa9O2P9TUTRDiyGRpr4PbqsMUD
5jbCNGiDP5r7SZD6bKWjF4uC6JLOghcb27UVFqWG4UOWR5tSNObZx9/w5FKrR6uObAVyY0cHnHZW
FLeR6QWmkprfEarACd1Imy9NmnzmUf576rJaa//3UkfBiATD7hk0ecGQeIhV6/iJxvTPQjy+LQCZ
eEt+/GjHt6Zukbisig7qL4Vn62g9ihvE3Pq8D0dl1HawjyagWbO3zVfvAMOYhq0T08Ix5qL75CY7
fqm/VkYYCE7hGnWPuYuZ3sNp1PU+dLvc/VnWtXeWM/1FGF+rPzmDp5ZCMVHlbkZt0DKP7hgb4f1i
lmoPaXZwfwKpNwNoEQ9yaJXPyoTj77c+FXSxVR94dWM4Pm9F0bd6GoNiVYzpkomL9qUtx9ZnOGHf
FW7xGSvu+PZkuZWci1IMmEUEL4+eTJM9xieuN4STkoKRtN2d9Ys0AYeCoWld83swvfvkyx1faeui
XCfkZeZa6HlHSWhqDUI6NchMlyHn6piT7wekSB5buMJbMg4rpMlTnye9cF+SeRrv/3jLktLwFSmP
DJ756OAPMUO0di5lWM6t3Ml8W9d3Rhn3N2XiWiGj1hrISP3ZQ5/YQzDzPaTNPHQPYU29jxdDTzLP
IjLM24w5ja0rS0CGav+M2xQswcePeOqzrmx8010FcNlM7xcTPcAQcjMJUcpIA6+0x6u6TbqbSJuT
rRSAzZSmVj/5rNqJvQtlCplW5Acx9zhWKi9SJ1bjvJEg0Vv9Sqdty9TFteX3QtbeXgzj+OAkS36e
yU6/pcIrnmgKG6GAsSvwv2FUFnllSmcKukYY1ZHha5iLf5ZBn/wtQaitAoJgTI+3/ESRjqt0BihZ
haAnpLv47BJr3xZKt29tq3j9+Fuc2u0OVBcI6WAX1OPsDrJnVRr22IcGqGgFDKJSRKEBogmwzFQd
8FJNN7CXokOeFt0+QvNi2H78G/xSffg7a209cORGNk73iCIDoXi/HVqanPrqYBTmjV0eaLuVWwf/
870Tp/mm6eYlqDtpXXbq0oRWUQPj5guHou9zRikAnD7+dU5tTqxmXPJsxCLMYykeAPxxVOuMmJcx
KQ/lLOfbQYVcoSTW97yJHWZMk/hkb55aE8kHcl9EYolWR2FqLFR1UcZYhjCDssCc9WEdRUnnNpvd
IfcZ3tFNKCPT+SRynFwXs4BVqRJYwrEjmsYUfElos2FebtjMD2S1Csf2+JAyTUmgzSpqss1yYX7y
yU+ui7jhestB5D7+4rVMprS3KhmqemHsnSy3bWDFMjtEsL43Qz1rDEUgk31y76yv8XijcbQIYQhi
I+C4noW/JcUj8N5eN2B6IJg5PKbp1G303rYeP95AJ04Uxj7QxjnA6EUe6wiAJS0s6S1daLd1Fnqo
Dp1BCwBE0cU/oS0PQadPekBqYKDn3xtnH69+4tXC1lQx8DQ1UHvHeQd5wtzmWsJWKjL7kNmg5l08
mXZkqF0oKx39ANF9Jphz4tJiUbopZAUri/1o/xLJUJr1iFl9zwwZ5RSi80xTPXeiNHCscfjzM4rU
kb4GaVyX1eMY6Xar4LLtytAsZuXQ2V17m4Dsrbcq3Mg0UAsZb2fPmW/+/N1S+ZPS8WJ1rJjf7x8J
Y8ICTS9DpV/kbq61ci+tRg1h2bo3Onh1CILtfPs/WNSkvaEjjbLmzu8XbcouVQuLyGznSX2YTPre
rWspr3HTTDu10q8w1p3zT07KiXSANIAtrPMedRT43y86R5ljF2YkwzoqO5rcRn8v8dgsiA8tFNSP
n/BEko6xBWxqdi2LHRf9gwRB2A8jCdcMt9iAPnZujYtxrzDH9CXs7cBAo3sr86V9/njl38xHCT0M
QnGQXYWzVsvb98+pVgshfvbAE9EpYD4xiyvBEPInBIx5mzQG9qhG01qvbhM1cNfBKAPmUHT1vMD4
+5FpDIBEfaySDagm+AIf/3anThVxmYNFk5Ii4ugjWMOoKtzcxEUXsJqLVzrkodi+ZDKu+lE8/Kmy
36+XQe+aDiw5GV4Z71/GnLiaIwQlS9LTs7Yk6gU6zcldqkv9zwPAqg8MbtRa1YuPzXCYFRldAh8s
jMCY70h5v1Sc8h0XDLWL11rXnl7m4Z+/Tgxx0b1DQh//naODBKWttgFx96FV1vQKtKq/HtNqDr0I
YImJ19vdx+uduonR2HM9g2TOxQXq/et0KxXfzbkawsGM1P2U9Boc+k4+wn7U0J4uoyu7rvPP+gan
Ng1Cpvi4IHm5qia+X3VIE2+M4RSEVW8Zge0JkGVFqmwABiqrJIHxyZc8cVMYIIRNg++JGcjxeo3L
DczYeQytOc4vGyttn1rdnHf00/KvH7/QE49GpxwpOJ6Plq+9/vxv4dta6HUuSzYyhgR+6bjCgUZs
Q0BUesDfSMUvn6RlJxY0YVkTxJn1rdp+7xesahMGCmSJMBdxtK3s8a00U32PVVqD+lHdfLJBT7xK
5DTR9WXCi6bEcVnEIL1n7quOYcelFYLsy3fgGkzQ5fZn4uG/VN2OUqE1D8IBDZkvuslHF5+dAB2z
02kKZZbMe8tAtUCkSn+b9Zm2sUfZUX6q1U3ad+p518CvsTpvuVbHPv6WooT9HVa3icKB0e6H1ZDF
MazoPo7a/sql6DtnP2T7ChLLPo5z+Zk82amCAZ4CRSpNR+t3k6tFM7DQBP8WWm1XAxGKIGJZ+mQd
sKirnmqQHGSx8xQ/e8Tjs1qk6I4AFVLepFGnkEIQBOg2H+/NEzGMaQBjMo1cx2GA9X6rqEqNMGrL
VtFsqQA2Kt1VfWlAlQVEV6OZ+X5RvA5yZW18UsCdWpnePI1sZhEoFR1fM1aPH3wST2GmOj8wnDBJ
2Bd5BaPcCjWpF092N6T+2Hn9J5nmie3KCIS5EiUb21XX3z9yDPurko02hYiiJ8DL7NzHI9AILTF8
ZsN94ipFZXtdh144+iZHz2jIIjYIhxOaDdEKzjfHcgdSZ2KGOwFunJd27wh9+OQBTxz/9abBgoLE
QNWPe+izZvVtXkNsb2YUTlQQsWC1kevYL+NUcQMg7dEEH2+j394pu5kE01pnE7TzjisURv+1Nrn9
zOlLu6tOS6qdXpvjDijln84FdZZiw6JQQRbj/uZH12TFYGcOOhgr6PIc7l3q54MLzoiO9ieJzKmn
QmnK4Au6iNYcR/tKa+bMtZU5hApMh75szT6wAK0kwJTGIvz4Fa5h/N3NhoggjUlU0mmwArw9Ooku
NBmQsMgmpMClr0BgM+pflhoBlo/XOfFQ3D0UPDrvj/+899tfixE9iIUxh8WADoIJ5wv+Cz6/sVeL
l4+X+m37r7qINqkxNzalxy9ty78FPjv3kCBYG+bQVsVe9l0TdrArN7JX5i2t7/lJ1Ypx+/Gip56P
9pyxyslSCRybYSVo5EFW1QAdAV9DN0NP76qZnp0jAcf+T5YysCBYH45c6f2rtOG9aaAWV3yTxKXW
6kAtoT8HJN5z/j2P+1+v0/+O3+qbf2+E7j//g/9/rZsZia9EHv3vf16mr23d1T/lf6x/7f/9sfd/
6T+vm7fqXrZvb/LypTn+k+/+Iv/+f62/eZEv7/4HCgS8oNv+rZ3v3jqYO78W4Tdd/+T/7w//8fbr
X0Fs/e1ff73WfSXXfy1O6+qv//rR2Y9//cXU/W9vff33/+uHVy8lf+++qMe3Kn37/e+8vXTyX39p
9j/JO0Ac8c1x+EFd5K9/jG+/fmL8E6E4yiPqbXAKVEt//aOqW5n86y/T/icjIzBKxB9mqTgw/PWP
ru5//cj6J1qywABoKlK/MOr46/8++7uv9N9f7R/oB93UaSU7fpt/Vx/vzjVXMLKTrI/hCY3qdb/+
7RBMTGxtdDbSoFaU/EtfONFrr9Yj8LpllSsqsIAYg05YXrrFAlPcIYqxjDtr0oREsmIaoPTgWwQG
uU+SPa10qYVxl7TXbeKUEpnVyv6OxFWSwF9blKtGS4Z5rxZQ1BEH7YS+Y/YJxnLW0jYGJAXCrzTi
5LzLos6nqbQzGw+dmyrJ08fYlVodNiZtru1YChrF1pC6d47dZfA/Mw/CZWsgA9MLddUlIg+zoTlm
7uVSTRMMXkIgAG/BCAK2j9GiL4GoXbfJjSi/hguPjkJHwqbtExuxDz/3Uu2qbhTHXptZLf6aqizP
9cSKD6OJLjVafK7+omUDPIS4ImYHSuXV6pnQTFC7USwWF9z9pKB/aibehSmj9oL2aHkBg0uHU85T
zgFQ9wrcqD5C8Z0WyPLbqR8M/dqKUyTqCvQgwFgJJ5fbqa3kcxbH9JJpLQzxXniNM2zw/5yedQir
d0bFp6TJqKooLcz5ACnEMNHGRxv4uYwt86ujxUgAxtP4LQfDeh3Z6SA32rTS2KzWSJRtU9cJ4NEp
uzIaL0iRnvb1egD9vOwbE1Rg47l1IGv3ixd3hzqBI68Y0Ly0dOtBqxCNgprmczndtGZxiBo9iOZ4
g7H9nt8CsaRAmOkZ2j4prbvNjItiWkwvblLdqtoFWij+4C5PS5Lbe3BR8mrJUsR4ha9bINb10glV
o/y+KDrCiCliRmUPyk0AaS8Bu/aXmiV3YPuup75/UCPvPGGAVnRvWTPeiPgLSv5vppBBFqvPaV9d
lORt1eJe93J9xROSA9GZhnhLMKJJESXdM8IsyNhkV7Audq0pbunmQEhzO7o01U6Uc6ChXDI65/WU
Cz/GJm6y9W3ZrqqkUcJoqblY3LLd6chRoMgnkPX10tKPpf6wjv7ubXLmV4AEZ8bEnnOBIW8Sp4C9
UhvaAxwxyMH4w9ClcO5z1NeGAMJ7u0CPsMxw0GblGWBC6pui/6nn7aXtZje4iTWHyuqyYBi78aFD
XKF18m0f9edJPLRXzgC0d22xD+JMehfMGjfd2N4hvocV1wJ/1XvytBd1hsUDCcvbaDCOR/UJu5QQ
pZwnxA9Dkos9Q1Jfj25mOMgLrRLD9ZaQJsa9XXaB0pe+B9MjU2uC2jfbhFy6yHvDGXEOt4MGipRo
jI1SThvYQoVtbV1PBKoTX3eeQi/TRARo2uY4R6W43UCg2k6jBFidHeIUtnulbAHVX7gdymRdgpRL
RXHF/NnkdzEb6Kayvu+Vx6R4RcrkYDgZdOBn3YaO6olXJ0sCNT0ggb0daoDv0z7V4tcEmd0mTkJn
lkoFPX34Cr8LvlCEetj96GkPzGnqXWJ633FqfWGrHYaSLlWdAFYWerlR8tvRI+NKW/HgiGII1HHS
/Q4uAPZpt+XkbKM1u8SEg4uqeralvBhMcOQrqgOY4baUjX4GbX4zVMvOVCQM8DRCxsi67lNlZ0fj
m9XPVGAmnL7bFGnejW4gulDHOVBlFzZecQFnEYSdEe0iKwdwN+XlVkut/IA043RHdbsZxfDVUWrN
d7PhEibSlbHkT/REd/VggJHWFcih/Zm1uPflMgdDN27xFyOtu1bT9Nwrli16FUENLN1H7Rad0fS7
l7h+x4AOAlK6IuRFAdSbO93bUqid50Nrb5eI49o9G4P2TZTT3mHsdl+NYmfOKOeXxi3sg2u1vLBS
9SLO3R0Ug4epdq6cqoVgn88O2lON+D/snceS3Eiard/l7tEG5RBbiBCpmZrcwDLJJDTgcDjk088X
PdfudHHGeqz2t6wXZVZNRkZGwP0X53xHPfnV/GgbyxnDYGqND8YGWa/MHxdvvlFDfdXpD+IAuING
JI2Nv9/mF/NTnr9ujnq0l6twUYdZ+S9asuxqV6BmYG70cV1qJyrlsl7n+43fQ1YwAJBaVXm/V8PN
Xpk3jdhOrsvTuIyo7L8VEni7Z9yIdk/D5q6xT62jbgBJ+3Hdt2U8dm3kzrkPTBmycKX9tPfNvYYV
E4Z4B2ZlH6oB0r0jNw6VBrbEXjmHyc5+j6s4V0F9KrH4X3ddqD5aAXXUnIOTL4d7H0dStCNQj+t5
fqE1C3GBBI6I8BvWaV97bTwux7VSBB/IG924R8GWiXt11/elFjQcP1Vj3lgQuDHgHPTcpnXNWV+t
qULFVxb2ca+nz6EUN+bmPVi9Ygy6H9xlPQgYf7b43O1zuIMKW+8DsI77+EBwULKY1xe9vkerj93q
FPbQ4hgVucWHg3WeWOMFisVUj/c1qhP2uDGm3uWjlOMNK+T3fVTwpqf3trSupw2GEkYP3HlutOny
MGjN2bqqg9+eh6VLp9x7XtzGfgvwz+AkvWEiFpe1vEfFymHbO+3LpMT3YFc2j9lP4nWILNOfu5oO
y2j0nwoa0ui/zuZCwcLMm6EvZPAgSMfNPTjNxbGh+vfCUNBhSvNh23Mv2faH0Dq3UxiRXs9D1icG
bCANHSzw25PT7pyC5Qe7+w9c7Xzg4/0e2Le2Xk8Dh7ll9XuiPRcCYU7Yn0FO/RKecDOmxoz/0izf
leHzedU3+TJY34yGv357NU2NMQuLo7jbVUW6/CAgteuDUDioQnc9dSwmjqOoccA1JyK3RswI12pf
z94ibldf/RZca7W142UabFSLZSy25dRf7tKaqjG4t9SbC8qW+/GV9EL80W20B1v4TWcPQe6/rVV9
Rh14aLFcrOsnGZCwfPr1ejBlWokJx2JxHJzyqgrz52qSVWTja2j36jC5uowp/IZo65ZUVeYbehO6
BOIjKnlSarybtBWRF3KA33CuNzBnuyMOTjj9ykkei4Uob8dgulpk/eA5hTeAvNLJslnPwht4NrNl
Ozva7ZNgFDe5k50dn/sA4zGTCcqtgnHMPUD1BGLBcbJm8yFX3PM02qWV7tUvsOqw9WwPPB1xuJgz
Wr1+tJ4XNTNvcHuCA3hA/BkP9Q+nCniV7rsEgjaH22PgDbGz/XBwbZb7Csxi/lZiza7cPu7q7wKf
z7rbUbWWdwOa7bm4AfARgxWKzeDkCevX5OUnmwO+hoTV9BS00LJA8HPTgT23g9gfnYMoO1Dn1oXj
gNtifQgnkWI9jp26iHTgcS/3r17fRVX5fZdvzDE3wKFle18aFneUDdPBPeTbBn+gv3AqABkb/d3S
ToRvzy65mjgFr4Li4g9sxxzg1ADeDy/szBvdrsvAf1eDeFpsM3sTRMkHRXWiKjkpYVGRMtnzYMjs
W5rTEECmStpuPsj8F3adZAdsqqgeTQzel8t1dbbDwg+y7n3akQJBY8/XU3PXmfuLZfnp7uQuvplv
C3X3txJmLmxO8D07mckYHfNID86trO3XefiCFckK8H42r1s0JWHWJRec7VK5gNqARq+pV9z488fa
p1sYAMASfL0AJXmp031lYj7X7f0oiyuh++vRbPL3uSuO47wmePXT2oWeubUZh76datd9wmycdDo/
exqnUrNMX4hoOXcu+dENSzqBCWWFJ4XVOk+dnA6jpp+JOpQqtBDvzmBRAzPNZQjSDbZ+JWpjODNq
wFtXJYofAf+d6SYd9OLI185T1zIz4RXr4bT4GpksUHyC+459JT788SiMMCor2ENbHC7+r9FTJMWb
zywpscBLWo6hwHlegbpCiyljVgF85P74WaJCX23nl57m5Rv7AW5l7p/MPWx5duX6X8BWfgzqytmo
yWszaufrKihumcOdMF2Jb906xeZ+XRr2V+tTwfRGsiosXRmlUBfSQpg2DzlPUJaBNAbn4ptDSmpH
eql37AsE0NsPU2EflqF6Llc+KNGei/VzadZTUzm3mPyOvgyPI2Ek2JAgc6eidIgw+pkVyz3a2UN+
YVo24DqnJs777hrQ0MFTIZk/3cGaH0f/1LaP/KwhtnKcW4V4hcnN5eJ/I/qB9syKUZbc4jaMpsA/
gQQ47PNvrFzRbG/PcEihc5o3AYcluI/pKBx6z0U9WFUfV201AKGq0qbAYDhaxrfNKz6sCfubuTiJ
ANcJNWMudawclOEhyr89M54cIF7gJW78VfxYt7k9gQ89QSvLzrWHid3ZjfvQh3DRmZFvVe+Nj4pv
TpoC8mQtEt9A+WSKRn04IBsHP3jowPC09ZVVqYcsM/10xlUMd63NiVdCChXk3S370qgvJnRS3kYn
rn7jl4+wv3JpJy2E3KiozbuM8qcbk39G7DaAO4bqNt+NGP4J02R3PM4FjWZp+xbe1eVHEXCe28Ba
dkpFEEzQWT4AcXAMOI2ZKjSlEJUpf5zu2eZJb+k/NmWFycKiE17EfNXYdIF0Nzc2qMqjLstTKabx
FIoRnJdoniCMZUMKJxcPME0qjEorwY+B3O9yb0Aq/uXXgJ56makra9n1te1PTtzkrBSMEMNvaRk3
dT38BEF5dFAM8vGvxxCQe+oFcEuHIb+uoIVjW4ToHMuagyYY1huwgqmvmu44TwfLW+ZoWp1rsZtn
dwqTegxuJ1e9ddt2aoEAbUFfRvtQ5NxyRmyH40ebAyQabAz81hCmMDRjQGlg81Wq86p+GBwmnzZI
ApAcvn+6+HA75R234EbjGIx8b4rRcj66nemdS/lNjkc2CV46Zz2Dt7O3Tb/38nz57KbDHlyynitC
NnmQVLXtESXP+goSLhthSQfjd+yI8xKVU6Z/Z7ab2adtWaoqYgcFiBC9ZQBssd6nILEzaXrYzyeD
6msP+UPb0m/U09bm3k99Sy/V2Lrl/XdEP7VYIMM7c9Kh4rCw1tvJDqbyDC4kfM8ya81PuVgz8+hh
6S5jPQzyfm4hRCV4lqwb6E7cPpqnlQWIZZEct1qb/4C1ir7Aljm/UHtow/dlp7M4Ki2gqKk+0Blv
lcXfhfCiLpXfxeg0Ao5Fgl0E9kPHBI0fx/DZb21LPf3651zu/48o/w8Lsn83onyp1UfZff1lqHn5
E/85oHTNf1xUEAiBkTeZzCoZuP/ngNK2/2Gxgw7g2LMTdIl5/n8DSmEzu/Qs0q18j/+IoPK/BpTu
P9jrXMwDuM0uSV/h3xlQ/rl1EAhYLNZTKClRSTAM/et0skUNjOSbAr2q7fAqJ7Dmqs7pIf7l9/F/
x6L/Ogb9H18F1QRvEc0Esui/vopfyqAt5b4kRlaijjOrWp9W3W6f//5l/lwp8hshjQRjIQ5G9l/B
H29Gi1ayD8f9DI0EImhhcqW2uXEKlV9e+VM3vhjduF/3tVX9b6ui/5bTdXltDLa4BMzARIfyx869
BeMLOK+HL5ILK/hshj4AnKmhLqjImDuaW72VKJ8q+LNr4nMzvGpLWd87m0lrUrTkb3BiOc0a54Zv
58yDzL67Q/Bd0Jb8+1/Tf/80XBOhGfp+9tB88n9MpOku59qbzDmxAGg92mydKdBMwCp/00OEIoC5
N5pwPnGu0z+XgtVoB8sCpQ7qVq1H+OSsuu85I4flNugXTzHjmOa9ei9gCum/a2nlQSMXyyMamv8x
VLksSf9l7M7ssbK4SYLEH+Gs7sXmXzuDVn9z2cSrgJ9ieY1UkAf5n2k1//IqrNEqbMGDlZAJMn6f
vYCSSDjyVZT7+7//0C4/77+uEXgl9kxoj2xMwRen4l/fj9hCSfFoWknJdVJEnZfB25kzP6FkN66b
WvTb3/2acFTxXSZSCl0ArtY/tlvlNDEZw4yeCKaWDO3nJV693vibksjLgWjidGbvGeBNt/54bkBa
ugpgkUNcD7BnWD71ofFLM6Hzc862Obw6/db8TT3kn6/5xznRggrYXKZEiR0MGQTlbE8sqiAQDd6b
Dphf0bP7f9N8iTmQIxaRGnYXkzP9j/UuewEYLjAqeE0ju5qrXT+Qkrhe1UbP7F9US60jdtlLlv7d
781FaCKQKCJUZGv+x3sl/ARUwaDtZFiH5hF+SfHREJ8ccfz64BW8tv5fxEeXL+JfvqicgPzDghlZ
h40O869fVJRhmBQHIRjNB/LeCiXpiBPEe2DHQWWc//27w+vxx6GPnBWsJS9EBreJu/VPuIHVD3KD
9TUno5c183Ea96q7kpD79rcKz2lxzHmT2SGHwYsoQTeALexs28mmCL3wRJ7CYH2s0JghbeQ181Vk
QyTQXW3K31jZqH3w4x7gE8OdVTJuRp7sklmmROal3dx3M4XzalEN+uPqnKbJ76HEKEaO0aXiU3GL
J0beq5F0hOttBjl9tey0Qm/BvhIuq/MmHnfnHDZFaKVOS/5RNADztE/szVf96ZYwuimhqTVvlt4b
vBN+g9C6qrzM+GnhYTKTsjTkO/5hX5wJw2EoEIoCpodAmsqaTPfwSoBCwvne5ppv+6zC+ViSrEb/
yQCAXraRU31bmSHrKCcg7wNsuKgeliGksN99O5gfjBpA8WGwffkut9owDtVOJMuBrBI3YOoIYz5q
lBnI2FJmcX/J4HNORLKMr5kZMsYFAF0TPOB3BFv85HR0VzeVdm5vBR3vOPCrlYtdL2Okdt990Sbp
PUD+tp1foe7YMPQ6sy+orsDO450t8+u2tl1+DJuaeePaNxLmnw0d5RoUUXCyGcIZqYuEO2AW5mbf
QqkX82huVvgDUISeZNRv8+BdM7VUPtPSZg2sJzJHLOuby2BwPLbb1jK7HVwtIUjuPbMJUB16Oa17
CN6R/JyZHBSwepBbDeBpzxD11y6CAurQh3lBvqS91kx3HKtqcCdAOKuRWY/dfp4HTRqZZTb8e6Y8
t6JRzv01DarOeqvIzalBM9fiehz53IuIPpe5blaV4XO+ESoDu5OtI4i4eXgNMthWUcEKnuEETVp9
J2RFliJBv9k5c7kAo7AoGtYWWnpPSmXgFzMH5P815zrFRiuJvaGzGm3GfaoTH6obKZiGIGDAUUtH
Bu/Mi92vrIPeErfbPlsH02iYyNutOaAVq9bhddaO8Wzbw1ofHCY1QPMh80J1ZCpnsJ0lIiJqc0R1
8eVr85tvfl/GXi9nDDtjlhFcNg+S7d6koDR6aykT4gN5LGBtlFf9LhZGX7OWoIst+G0GiMUhMXiI
HB6rcHKOftfnsAM7xV9SG/TK+WiDAIP8M3w6+WyFd2XVg1ppbW/z4zWoycyophk63L4XAOSXJbN+
hcZEMKUrg23l64VpCcZlpn8SJLCbceDDPk0IOLl0uQaUXBzCDmsAPrt6O5UFmBBo/p0BsM4J2OoK
196ne0lhtSRkqUsXlRfPzXOLTSZ/5BKsysPkzWQycb8Nd1sWzgVcXt2CzVrMd2MeqvvAsoR7nMoV
TlkOH7M8Ewe2rAB/DDt4QRduXvHomt81DuY8VcSaPHUgeMIftQ3d6jAUrjCK+CK+Dn+wBScCyRnN
jKSa2eqQgEWtWY8tqHZgf4ydZ7cl7N1c1Jvltmp8cPxJjdclcUBPs5OL4mxCYG4WslwzqK2XeG9z
OAQb1uyzYzcmcRvdVFQ3sqHKOyh7G212wqU/Pi5+bzOoD2BYzuTXM99mTVfW6ldV1yCrjKGsuhPP
Ztekizu6wVfu7WV2aKhNSZObMuIips1YETYsCzOWvpNj9+iHhseQpCXRdfXA/7CHzdvjXvrmjzIw
3C7eLPwGZ7Q49bfAWGyVWJmsHymizddidzVzmkCKJPRbVSXgb4crqE3mdzJX1i8P3ujvjirAOQo1
FPdyDUr50Jrt8AlFWv4QvbN8s2sEE7ELju6F9l68mrTfAKvx6KU+dG8i0gw/eKya0Pglw35/HxcH
7uxGi1ilUouRrXa2Qgfg8JwT3NoMlpQpwGbmTl6dGOiUbEFkI++MzneSbq/sHcp6tcwHtY094Pm6
CH2QoOHIr3C1wUbJIJM3NdEnz36dc2LBIQCnFa67m+ZmsTC0EKJ9XcyFY5W8oz07atjxI5xsIVQk
CFH4WsISuJkdKuM1H2omBcZkOMxgpgaWF8D2L8KMRHewB7DKVxU2rxNMqilnmtLztGc6aE59XWbq
PE7a+1jqgAgDEimm99FqiBxoQQfoRFbbeje5cv/WjCWyDWKN/SDKhQfCWOaOuaetmSFztbrG7vm4
q/6rJUrlw8G6zpIgHKsxGdCMjkkj3IbIqB2u4LExJyeHOl0F3xyrGdTzYmpyfKzJmT8uH+3PhjqF
AksvKK4dg3caWV65wNIR9XS7kN8QMAla3SPJpg4j6WrMHy4MLOhz3Va8b4L3nwRBNXbYPBaziO1V
DXZS1IqZap519QMrxEElesRocpqBgeJxCN2BG9xHPkjGWWl8Ega5sPEnYYiUMrIUvbTenO6Htv0s
vNvA+k/J4HKHPJtkFRuYNufmtlsmy0qLDkhkZzKFO/kjMqmi8SQTbMNH+Ox0Qv70OtagRGZAkzqO
/EZ/VwFEf8BsW71wsnYun6ijkByD4MyOa9P/Ezq53WfBItbj4Ic78eTbho29b73mzSbcCWg0iRJz
ItjOsU+vu3KPK03JjGTJElDAxCKhbFoLwVB+2JcPq5JOEcNHtz7G3ITCZpklKhnCNAB52zuQrabp
svceKaod1UtvS8CRq/OyL5ZBrgdeahQIeuo/DKMDbCPwMMG2V/a8RbpcCSDzFMl5gY2q6aDCUj0y
Dd6LhN4FNjWgon45EtsAV1dKxLWJEDbi1xov1MEg+AIpS5ANV1A52y1VFpM5FA1T/VlyKD4GXM4d
s9kMAcgcLACzFekF4JCpvnSq94Bj08KxraIywEh9GN3d1OfZ0H4bT0HtfmfuPELOgzi3wqixMcCO
2QaHMNtJJ4AHPZnkdQJmO621VtAHiaA7Zx2Z6DFyIpN46HKX5t2Sw/ZMSlnzqdZaF48+damRLBl8
clYPapsTcmll6ig82Ac2JvNnhcOSkpX0abI2vcojKUSHAgFW6YG8dwtCs+KtnVjEKVXndxUuiOWk
Ie42yUhovRPtrrTOZSdZWfHCAAYLmOvfm8L1WKu0bTGfFs/Xj+QVdvoK8KzgBlrc4lXODkUZUVQA
Ww27cO4HOXUu0BMv906+A3w3JWOUAri0xvJt2bP5Q5ESEKQomQI/cVnu/M7aip3cCAi3iGeO6d+z
6EKEO1MIk1x68GBGqV5nx6xfNU4nyWlCElFUgEc76nAUZozEMkPz03seiuZpU6/L0OG4Wv1Jfq59
0T91JVv9UcmdZZ2S8uT3mjetZCm8uBYBgQX+kodVsrmsuXYis7iSa69jWzNXI1Q6WWjAxdbwNtYz
mcZiNbur3vB2D82dZV6GOtJ/BRckIRJuMKfTxtrDJbXbmZ+Ibo/aVDDeMMHB2gTwuorJFE8aUO0E
f/oyoQYPSOkAvgMbGoPi7V4bok+YbykSiADeoRcBolZGijIOISsr8iUOxCzDqw089YxyyPOeOh+6
5lFaorsVQba/Kyo8uBCQ9h125yEFnV1Wrhk7O4BuXxfdW7ZlSKFaklfv+DhZZ88VWAI2XoX9jTXd
9qPYO9UluEHbJz1X5pNtb90LNxDKCmfR2RdRfUgTc9ZFDyG+6jaCzKoMvmukPAWZJrYyJAb+FXpS
OYBtZRAeU2KvP+ei7e5cgk7oOfhgUfnsxFKl82oUFMD5KiZqxYIgHKiF3VnCV6MBEL0NO9EjTJYO
a7XfSH0TA1Gbqs+pjoHu8OP33ZksHB6djIL1284JqfhKzKQfhmGZPW3uxCXSrE2Obs+1B7Yek/zN
2H5Ck5mvw6fr2ei3vMKBY11ltAQoBVpCaMYdbqPWoXyCPCgPfp+57IymnQoEC65Dxn2uzTImuXD5
nufEWhCUOIhbA8R9l6D16Z+qKWc1X8tLopibo9wA+ujm7VXmgPSIVo6il1lWxWdAtBi7PJzS9x0S
hOKaI7L9PhJ13B/1sgZPDYv2gO1DP/3QCqIUQpzFOS4oXNrE7fvslTSatT6Todu+heaMIkpnlaUj
U7vGjRw2ztC2WsLHpqV7TUjQIKydwlbQD1JPUzXVuDDILMydiq03eQBcMcKnNGly690bi/EsEK6y
A5OqZ1XXoF9ON5rFr0rRaUWmTeOarjlQybSyYBmfduBE1DTG0Fz0erpPZoNWNpr9EqmQt7rkmFj+
2prx7pv+kSyTArwt4vAyBrvjF0cFKTaLOty0z5YLLDcSSyC+U7e4dmKRr3bfZwCZLktyDT3ZJ3A9
sqkErodZmtxWY1YhOVusMfs2yYY40cWblu8z+sLnmmap4WSturtJWd5wx1gw5IBRULI5HuyWimrt
PZlOtKhsgvKRYCutd2SIQd4PP0qCdUbeGTGAHJMaz8NcLVrFYgraZxLL3GdzMlmlBTpwnooaBRbq
p/nC2gooGunOx5BI+G0qP4g2QJDhIgP7aPeQ9ixoA470SfBNRzMZss8h4K36DQW04JMjCOeQzXn9
YxDl/CXtae0OAFa5mvg8DHFcRxb/jB+BoUe9qEGiLtok1KcyWfeTh0u0BwkHWxj1LpvdJKNpBbpr
b3Z7uLzTL7Jt5iIuqqI5WgKp6hUsKzO9xOeyMqS/qGPSQaqv0mDvhe6XEjgC146szc/d2kNwQW0f
2cvW3FwUJe/T1Dg3wO59I25NeYFzB579YVutcTOrVX9nZVwaka84TlAaVfoRZoRAQyTNojrMtlWZ
CZAHtAHBxsr64GmZfVIekAVHsU/YSmZABI4qyPWY/hXPQ+QBtbnz/dp/MkRnvEx+M3wAnt252Z0y
f55Q6RZnkmUmsj5U5j2tFFEFGI9yyG7brgmdYziH/D0UB0wtNpqSX/boFu9SmPIl823yG3RTZvqU
1yi+Iz3ulrz0TyhN8I/s+kyTSnmpbBJ/KJuoOo6S5KNnEKTowqpWiBMUGHe4mslj7DHm5BoVRz6R
ywGxgqWEkKm9meVy4kTdAcnjbjDi3JbO4+LVg5WWuplRcnVieKzrhXiWxnV2zhQBbCbK9z3fE39y
0dxtQ04BapCb8a0DTYse0uZLQKHOOZwaLGTJIDVmkR8nMcp7kgzs76HW9hLb0qB45FwmESyYJsZL
khnKzdRuvXEEBjyRt+gWFiojt0OdSEqwq06EqpfBB1lqgr3/jv8uWpfefZtV38vIC5eA1A/LLKxo
cUSFhjgQQ8oQa2/SIdRrkQxtG57LTYdeooh7nRIfB9qrJr5PRq6erY+J+hQcAESNIpok382rjmSH
/DQDw0VDPRtIcVe+eDH5JKEX2zXSz+uWpFr+H8QU0cQ7kJlXmYsYSRB5skKR8552jlF8DGj0gFbU
cxteqzHsjRPZUqRr9KHHF8udJ15h2SSpAkVXeOLkZDu/2mkLkSU6KkRVR0c43pamVbTnJYRiHo1T
yx2nKwTdiLrh5sfjMCz7QZUAW1I3F4GdtKEDQoqPbz5ULsq2xBv5rqS4rAL5bjKsQr/aFZzMq3HJ
wVkJkvfii90aVSmY8aNVjcis0HAR46hkZrOgBvn9whO8I/8amZkUPUEaJ0UL5R26NkPtoYQ0ybAQ
3vpVW73zTrOxbRwVev/pak9c2RbgSK693HsX7ua/qcpWPwFNh0QfI7EnTHNdxBfT44ZyxM1LlTCJ
8beDv9jTr8Vf0RlRqA/fw86z7gMtgVaxqA9euLV6PwL1J9rjPM/9N3Ycpn8bKFe+aIIssQuYQ/jQ
+F39zlwjI9HAKDSF9DCOUzJaI/K3wb/c+wYIw/6yUFeo9GWJMjagu/i5Z5KRDDIYdIaS7Lk4W1nN
JzahQvIwB7n76VRm9oQQjqCO1s9McbsHY98cKsg9P3xnI23d0qSFcy7MznKqSYcqH8aSWSFpToXq
E8cffftU6sHgG80xm+jFkZ1I9qyr2G/x/D7Yu80TQWin/A28dZpPICeoIrhSia2f+6Is4src5/bF
qKv+ZRvY5aB807C7lXaLeAIG2yVa0ISeZl/7kN8XIfxkXSt5068EW0XuMoecCjMbBuZ+krAXD6E0
FRDTz5vJxc3A2KSQWZIbJBbQ65flN+UxOUfinJP+oq2s/iiazJ4OMw/hdjBKAdZjlV7wZrbhikLD
JkaUNIB85oV7glCQbbfe/bYHgXtqXCYffImK/C3EkYIMYuvB1zPTY+Q2ksv4i12DspKG0+ACj5au
Srq+qdBYFCUF5ogoCj+Ehbyit8FCnzia5/eg7aCLmZvoqL9NRk9wakRmRQ1EyCwS2SDf+qHvv/Ci
W09Vh8gh9aZi4cO8ZFVM9ji8cGLOcJF8HB2aRhPVIAc0WdZj/WlvDvo+nBAGojf0NU7qkuzynol8
reJpUsEYQ3yebomIMuET1+HgpUt9GZ0YvUCURFyTjezOdLPsLBgBM+1qewOtHyDgguxvJ393nG54
CMFLKiRMS0YGcEekYUFK8kO4VrbL2K6zT7lTz+HBteb2ziBxYzxUhpWFEakewYtfLRtPMakRQTwy
vRop2xo7OPReNhaI5KydisaftuBAV5XdFGaHvFjkuR6vqlb27xljVmKPMrv4bYa53Rw62yhALoeN
fHbZufKhkQj+I9Mi6+KdX0J/kIz+iJtYGhzHTh92D/hcgp9LiKac/I+8fTOxPWaJnK36pZx71aaW
3bEvGrEG+7EuDf9lxpzBrc/5sB4ax6p/smxmiFSBmjJipRqx3/Q1ech8Y+zuB2ogAhuQpDvD5yzd
PUv14DNo5qQM84eeDJHm3AO7+3JQ4/2yiFhEf+YWaroiLYteYTQWIzz0ZCvcgz6a0Wxby2im5DjV
azIMoaDRYWpxqzgnSMQapu3ku6Sb37jcz9gMEbrHl3SZs7NM4LmFVMBWnTwYIH9nzG0NL+jeKrMk
FTUjhOS+8qR4BEZv/zQZhTFPWn3jsxh7OiVX+GVwhDKnGXFYvvw9FqxFE1YB+R3hbTReYnTsE0vt
Rl7Zgxdc59s0EAIp5SV/kdHtV0h6BOfTRAqkYUg/i1u0e4Ry6r3+zIlRXnmeerRtxYRXJ8IILuCL
EJ7oo9N0OGY3SkSCEzUSpoi+LaAEJHdDn6Ah+VeG1wy/KmEWJecouwNOzaXEYBLwKR0IthFd3DEy
x/ujMqu83pif2QmCuPK7FQx8WejYlp741ZGn2M9Gfe8Ke/uxYm6j1XNCHl9KUVj4TPHH4WiwrDUY
+GzquZC2+2V3ewl+Xo4rIC7HQqtKWqDiIuhJ6hhqw3p0CrS7Uebu5FkZsOoZeeR8LWKHgwPoBOvM
jShbb6/ObNnE/eLoeaRVJSiRYDImi6mnAiYEDiMbO6V2QOOKZtYJ+FGKJY9N1FnPS9sirrQzBveR
R83oXUtPlSRKhaj6znoMxB0cBPPBuny3KbG4cJMBUzgjWSJ3eCGWwgurISlulpUgmKjvxG7cEyJg
Fykak6yLlnrjiW5Uj8nHMgKeWkeR+HssCtaUh3DKMo4nWAJLKseG0XjYM5OJ+qBXRKBWzDRuQAEw
LNQ21+NtzVwU9RfTtz1pvbn73mI8NmIZ1laJCNdR36hHjJ6ALpfqyycq6wXOmSjSahNINfmR/DK1
eFL647jvfvOw2CSMpUGL8ij2GQabCFYlA5CsYbRzQPQxugywZO5h21JVFgd8wHl0eVAwnRiIj+Ku
2yeWHgsjr5g/Ff4Oww2SofYNAHSqV/45cy6d+kxvemuRKmMnGRojTi/8ragZ7dlpjsRocA3M4SX0
p5bedNaFbdwzO2mZqJE0lMcKf00fh0NZfLm7asdL1B6hroGirz7QeaJiN6EIW7HVV6R7aaW2Z57b
1kgROXIpTzunwkH6ZnZfYqa8M3un/8S3CAhwZWYDGb6qJZ1dthIv0eyUQqQSV16fCJ65LGoGdlKH
MJPYvPENZo+iyUJ1DIkbvJziVe9Efu7QuppzaJ6ohvEdUcrQRZtEzRpXlMG+dUSxbBbPJgNt/bM0
KccO0tnIojTajOhabmtMHPe97Dx1pNhnSN8z9WyvF4AghAXbLrr9zm56N5IbbdlBLqO6DnQxv3Fn
apuFAPklpHh7JlG41dBUJ6dvJpT5YpruaBOy4dGEskQxx7nlRXnuz+9IApgiIwyfJ3rjJrAIhKzq
kgBwbmn3QPKGH6R7PzkHyn0ibz2zQd8rO0M/oloqf4x9eTGGNYxro2EYF07zkmoVPGj71GqSsZC8
bPmtm7vQoylnMTiObAWKQ2t1Xh0bQxdO0bYO9O4kVpHFudLCEVhchYD62sAmlPqSDr2e/oO889qN
W0nX9hVxwBxOO0ktWZIlB9k+IRyWWMxVjFW8+v2U29j/sgawsY9/DDBekjqQxQpfeEMg2jw+aUSa
PztJMrqHfsa6mfL+En8e5DI3dA5Kd4Ja3Wd4tFftNJz55uZzBqfwdlEj/VlssquXzPT1J12Cq8O6
r5m/Z9Eshx9kMYCxTliqR+Hnnt2qtf4iFJChek0tfiANgo/W4C10ikPcaE/us6ofzA21MYQ6h3im
gZgnHRhbfEDx/Ui0ZIfAJYUJMgRlurxA2EdiQY0Dhdeg7or8Pa0IMZFTrcNXyKzsH45IVLHzqzwO
r7D7cSkFLlnq7FWWbxGeq1V4XTi4GVBJzsr06A6Al44VJ+W7LoUVvKPqNJ8RWezGXeRWzcdNzGMH
YQ1vY8xNRBKgDeepcq84ILZ3pvQCfRWKlGUP3LTC73NzXEPNPga63w/0Ig8TQZCgdhuL5jA4yq1P
dTMHzlmuUfY2Jdhrj4kzejGUPVHl0TV1mUXBEioIsb5mGQp8HyXmceiUxELCxyKpZ6BUAlP4tOQp
LApVwVl0E9aGLVM3BcT4IafiumwtlbBh7AK8EvEjwhY1iDlWoq53Ngh2K7rylDTi9WZdZw3Koq2z
Uy45zOgThQBtkbYkadC4kMFUdLK+9+kRbvOZ/+voJ6cYFQ7dLqIowsAZD7qKNQq22zQ6PDcMFwyb
BjM0Mpqepjmi3TQLdlLG44+JY+qdgyM8OaETmGXvCS0xFjFhdEbzGvaZM6mZ+mKX6/aAwyao8QLR
tYiGtofIFmjqjoJHr+mhRt2A4bkTgUzer9kktytvLqvsxqPJfbdhuYLPbYKJSqdw/tzHdauyK79q
0eyAewpNphTI45JHVpTfZzilVwmqVHx4WPfbB1nUZXUtelg9hxkc9UDRmXmpz5Br4+841WbfYZCv
224Fs7BmVN6cPr4jd4AqgYwhhadMukn7IaLGL94WtW7kC45uw1U9rlV7vza0AM4L9dKGsiA9Aegc
iXigxDROR+oo8NU8h3odqGeq9t1HQ/qKmA0c6+Q8gbTUT7kPFRAz9QVXUE5z7L7KAfgAUGb8dPbT
HNHZDUukN94gSUEov1Hfcq8COoriQQ9lmB1FmCj5yedQ7N4GTqacfYQ3TrundEEVMChjdcGF/f+E
YAbu0SG78G8sMlplf8YvH2cIY0h78L5yMlaT4ddbLgDmOAaLnCCtAM7KhUzkASG7AJgdP/yPBSlj
p27lFRDiBOz1S2Ih8f6DSBPCqHTvrJpCCiD6l8RCEP4nAxGNkwpAODZ6//8msWDFGv6FOINYiAqo
h/wMHh+eBZxavOu/QJiN1T3tGy85IF+QDN69HlxZyIdmVkNvqBbPs+udOB7BhO1d4MOuOYRVTh9v
3xGg2ipr4uN2ck4KsFFPYHOox+zH1Yv5waTt9nHCgHH72Ju1qV7cYiu3j1Ff0/Pc/Xp/X/XJ8uSN
Qxffm2VtVgA0JXnL17JcPEWZNB74e0lllU9pRtfcjg0YGshmi8sHRwOwiVtDG7n+muRgLfrbaQw8
fbs1XU/BTnd6iO9zMBt85eWHpI3RjSTg2+xlVCTH5naWpRnLq1nS68E+/XIbcx/X1UuuIBDcNt0q
efVaO3xR682buQ4UYJQXs61wtoRryOgxltui8VT4eGDXHFj40CtiVIMX8Y7sbcrr/YTky/JELMNN
uWlk6w7bHDMqwzJmeoGH1OIr6fVOU381ZdtXLzPucvH9Njo1F02NK1qe8pmK1n2j8wXVFPyte56R
gg1TvVQtiFqyE/AJUJN8waD78zRmPLwIVAg+jnA4eFNVRUL3h8u9Qe1rqxdHzvx/FBfcwQYUgTSb
5jdPOGxomT4RhfIECED6+mskxq56CbOqZo4Y67946vAN5gNxtxIbVmyQZuxoOa3iA/yypVG6SwLy
JPxBsefiCkhVNH9TvlzTH1swBTknd14x4JdZModJYefC5SZBCk9zdixS7Dn9M7V1p3ko3IkHY+La
zd7309zIK+r8XB0QoHA8NWHc8d82CmUeZzEX7MeefSBRTd+Gx5OPkgsY6bvMByA+GWcP9e+Qsdqm
uDB0TMEjcKWXz/NUu2DcOZOaCoBMQdLH979eQJHf3nuUYDGdngBruXS15WWWhiJeWVYcmD0vuTzR
SruyRsdqDUi3dgO6UtWLbR2wWNpKcNNBG3C5cM3xRwWwRpn1o2rQo7trGzqQMB3Bfv/vgxkKlPCC
mwq2u9MfRBwXrIG8qCqeQw9OkH+6n6uP46gMOkwb6Nx6H4tQufOPFkpOfC9ryURZlWtH/HJrl4fu
urnDQATLpuL7X8PneDN9bziI4SB+ADRhIid0Z/iUxBmQBBgd9EFQXqHbapiX2ygEewd3XnAlqKKt
Cu9tSStf/wWZ/ErYk94M/XsYBEAcWEQJ0Ojf97KKdvkK9JMqjMSM9RMjteYnpPgn/0FvEXENXV0h
9Adm8mJgmeGjHd/QTZT8xaENwzY04Ab8MKt84O+XXxG24vf1F3j47+JOlyuFRxAg2IjyI8i1368U
OFadt4pA/XKNSipnOOKxjEcV1AsKzkeMCIPwukdbl1H7M+73dzQ8X84XQichOuBUojn+asvv9CY3
Ujlv34V+Ft9s6zpxtyPgGeA9iAXrD6TFYf0XQsPrg4ZvTSHRU3aFzJAC+f/9ltGoREU/6F1suaqN
CPPXE0mVMgy/Ho3hl3++UStS9NvhhiYYNgxAWeLYShy95pUAoUnBzvQjAhtEye+aeC0R9fEKjwWX
+TnKBrENxumjL6jmPEOlTAlDe5JE074pPd02bws5peykXomf3TBWzJGkUPZSh9WJCxc8J+DHv8m0
vRI7ZKhQEMV93ANX4kIweu1ytJV4o62UhXCQAdjwCS2HOL+1mK/8NpWgTh+SmfRl2OOUIOsTfrEw
VQ4F0gv+GXaI7N5HcYcv9R4X9jT6C5mCCOPVqALG9xBVZeZCpvgvdshCX2iNq44y14az5bpr62Iq
gSjPOqTeUtQd1xdWLkMVraQu4W6FwuK8I2lOw7PnFFF43cZg+j9snHXLEw1oTrwM3t1478wxN4rI
sRlJzTc7T7KgZ5UCLMqbYz120Yqx7EZNo6OQ07G+/zxlfqf32JWBdhWidQmrM8mI236fpeUivEJU
gL/LSpv6eSwQ33h02d/zv81NQrjf5yb4OQS7Le/JD1BPeLUesKBu27oBPzwvKaPQUE1WHr3G0sEg
kmasr76hKcUo6URn6wcjVyRP92k4rvVzVgM5ekQMadBf/nz//7Vi0FlEdDdljSKwg0rUq/sfw9mt
oqbZB5PXeR8kicP0QvtK52dZLoW8SwBqx39hPdgg+PexsNsRuFwfee8YdXh7Vf8KQqN+A8g9wJ4m
0kmbe9/J3O3aMkSRnFopvLyDPrpFV3XY8vsA1e/xLUTt3h13uRni4NgkJkWdpkxDA381bWiL1vEY
R4dF+/YYLIOqdN7lAuTtPapF6foJh8BO/OU2/vsuQj+CueEzcBk4Ertu/nUXdd3w/ZtukEHHLfb9
oEU/DIe1deR2nS0hsPl9uhQjgLXKX6PPCxAqKKlqwu/oL7wV7/XkQtvRKqXT9vI5DaPXW7ybNCZv
S8jBtDD9KN6BoWGOrYDFnXcx0B8WJegetoZq7Th5KGOLmGTRZT45CFqFZyPDWhz+b3PLXlR8IfpB
KvuvGV/0JqWXqRqw5GVsKfwLAAggq7kAXbNTA7Ta58EPBvaSP38xGdirCQZ7B5CdVY71kIf8r/GY
60RhPQ+U3kVhrYge4BhRtLEl/7p39jV9ahCIkoLapK6d1TKND/7QVfnNEEiLXi1LT4JLgAFEENom
44IGTVZWsIxhxkezg8yF48/bW4qjRBP7GJifB/amU3Ozq1NsRB7XMlmxCnaETzMx8ExvrmQm6uhz
7W+w0ygCclpfRa6R8fUKjtr/kER5Wsn91OKTc44TX7ffZtzt6Sgqvwgp06FjjUhjENUJsiQOcDvK
Hjk6K7DhQQxQ70XnAPL5vC/qWLtvcpWjjbQ3wrUQAlcXEwoV6OoBp09LJ83am77fAme4SqdKbQF4
RXoPd3QLRH5KYtVRKXehzpTvEc9wxD++7OHmHlpXzJQbqqmvk9uBF6CeHneOWm6J0mr1wmEwo+VQ
zETjh00D7ftOly7OviUgd7e7Oh2QXqPRW8jt+xAaBz9tjrOUIm0+VPiSVzS2t13de/P0JQD+WHyS
OFYED0CIlgxRE3ajFZZ6u9APoE1aL/mPrsbAIwVACMT8ipYK0ukA2Uce2o7S+eheySlr+/IKQWAR
v6ev3SIhhWOtm/7oNcSjZYdcCmct2M/ZSZ5HRwrnjDLHEN3mc+NuMB0cBv8bMhhd+HmGGVRFV+Ra
tMb3FHdcgOGqH0l6EGahd2BVdLZYv1dFFDEDgeGE1PY5LCX6CMZf/TI6wX6P8uoqBcnftnuXHeFv
ZEtQgK/WAOEEIQUibhElNeLOV0cbAyQKSspkwflMTCGdkLxVC8B/dyOlpPiqSn2bLCjpcKxWIQDw
ErS4G6vpkCQAcm7l5uv6ua6LVj7RHJMZorhNiqwSRlR18IiU79DO9F+dIQHoLPO50Idh6AKEOdYu
7T/UPfn597bENAIgAv2T8RhNle7G62IMjDkDKODcz4hj9IeansqYHhaIz2ibVW3oXiXJ1vDBwOuF
TsCJE7vRYtkAzb6s/pZ48gZoU1Ht4rZZO8jCvUvkFvnTop/goJXdcKpo/nZwlEA5knf3bkPOtYvA
kMU0H43VLvDtcqRboCfPe8uu0Ce0r8pZmpCF43fh7RznViTBastO+zmEIXPn4W0W3+BdooOznsrC
FFe0IxKT36hREPjMoJeWJ0i0cXhukVuxeQhVy/Gqi2onhFLSaazrkSCkqR0dMMqVyw0CB7lg8SN1
JsHgssTzjzgDY7C0U1VfBnhzy5F9WhbzWr5ZMvzs5S7IY4+4qI3Q8Jj3lCvtCPaoUBEp5tqZ9Jd2
8RjhZgvQTxpn8rJ5T6gHsWVXTXO4PE3pwJjlJY1FHl3TiOjTDDEOkctSDETA0iBh8SX7mVI5uhUM
i5wq07SHPsomA+SoyDWEBhlA973pRaAJQgfK3mzwuVfo/ESRc2SDb1A5pq2HoQGjnaix5pPidiKX
9Cl8qW+j8v3SPQW4BHBWleyNQBUp3QonhL4rV9m8Z18ckg/lFLLyaAj4MqmuG01LDwWltMiiT40R
qnrZnM6egGzIwOCx1tH8MI9y0V8SpQZV/kMRpikffdn1mLYLdCufgg2C0t0oQfqJU0l8vwwPl/i0
2HoOqamqR+cd2/CI4Jkuy1wetMBx+3pxepYODCWCxjY2BLRFuQB5oSmCaq3YySyZ6mcl4gKMnNf3
zNzNyZP4huoDU8QJh228z5eMhDWn9EcFXjZjLvHimHhsC1i48LwKAQwgjhIuYcvwtYN2lgC3ekY7
RI/3EUR660xBQ+PbJZnz9QaW5RJZq0ESffsle8S1bjun+QHPXzvvCmyWqheUbTRrvl0NEffizzS1
aOiDCnqBgu7FV2m2djWQRZ3kpBtgiFxWTNJJxjry6VU4+67V5K7kYzaWnX7O0G1gM30fe5NMb0zJ
3nDc8q2usCmIGhnc0NBmZ6Fqzv23TbHUz2kw9mwjtOtskOAFE1uT00BhPRfkIstTPzR1916Isp1u
deLSNwMYPCqDFFU4kWFgpmXT6EtqNHWGy4fhxR1xRpE/jasiyhm6nhvC0cWp0GYxPpOxjVaiI/qs
fB9BpL2G1oSg35BcHgMuJdhCBlX6GDicHB53eG2o+qpv+dhTpgtcSvQI8lYjb3R8b2Pb7MKAjww2
fvuiFU37e6ChfG8Jcbu+Kxaf2y2BrY73pm827zCbhvKEWP2I6dcYrnZAmh9JMZA4Q3W3DdSxboa5
/JkvgaX7FibxwnbShaOj+iM+9qL90Y5+1z56VVg0ir6fV5nzZZKFJnAk3EzUKuIrVF3D/h709uTV
+2ZpffqQMW2x64RAp77rf54ONSfR/CVwKQY/kmOyNPJAsqOt6E4tn0tfBfW7JoomgM+dHBbnqQPA
k7nQVGhoTwCqooKFT0bhLgxJZ5fmGFPjekORsfeeVLC03scyVQZu7TCUgziUi6PSt6SeAGKpxprK
exe6i6qvArPq5KqWIRUyMMFeW59GgLos3JzBvCaCtEGtX5QM8gZdILyeOzOI41DkZr1PZl+o51AB
ozv1ABLDcymqqaQInUz9jNeYT+8FAO5QV4B6is7Vw6digIc273/VRXDILB+t+fBwpBuknHdZkGkd
gr/Uq0JxIkxhfdJ+N3F8I+GtwaF0tLN+GIzIcorR8Ds+qaBoxcEvxmH+Wmdh0L4VsJIL4O0I0PkP
aMsShcu8tJk9ucNcP5u45wsjEdihm9fNr+8CWnoUpTfqhM+AI+Sc2mYyHKadRLgjP6k5N14HuVaR
dtMA8+26nCL6bBkb6CyykyDokPXRE06dvI0G1hssLnZtcaj4b4ahBQzCYMo1nIBquFhZ/4V5/joc
JwzBTomIlv8lEN1f53sAn2Q6wUmBlUnB9lcFWQQUbC8V9D/H/6+TWoo/BJsp9m4RTk5+8CqppT4t
m75AeHBzNKtP6zFnTPqfh7PrbbZEAWyfVfjnr31d5ANhDEXb51ttd4f60+/5IMiQzSGC5HCiaU2a
MaWrfbIAvXhMi45Yy2FR5JzRpWfADf7FVuB1KSMJE6oE7E9WOybBKvT3r68rnTlZAM7q0o259Ayo
JOXUvv98o6/HNwlT8jmrU0K9KsT65vdvKjW9r4SAfOdALOA+WjqcrHuqJvZ+FWCW/jNastJ/++fv
9cKfyg//TzCBOiZJLpUuqmUopeB+8+rR9uvieaWWL37QEFjsqS9CfN6VapQEbkIHkGBPM+RscOxh
5myBuHO2yYAVjNI6jqZDE7jtNN6Nnbf1n4MqcNJn0O1jJPa03he/uR0DINhWTLCZMnOVhuCAlptk
RaPkY6iNj3AmlFF6regzF41+jF0a6I81eR8xlQOrUY3HTQ9ViPYIeOtwOeRJ4Nw1W7QkaGR1uS3v
1oC6NazuzuvD7AT/14N3JShrbsWHRCMjMO6WuoS5AGsxG2hTuXMIeI+0SSxgjw8FsLgpu0PGwAzR
YYAmxM03eUW5defk9UyGh2ZXla6nUrL5oQ3rbQPoYFyB69ygml2XiDu64Dec6UHEgsEE6Sta8zVZ
zOS9S/n7iMvJz+bWQIuFHrSzkeAnX5yaetoz/A4BSs5tU3be23SJtVPcUPFFfW1Pm0cA/KDhNS8v
1USfA8VCQKphj+QAIsZA9IQBRn1N73SM301+uXJLpmBve5B97Uv/COyM4tDBjG0GL0+izbzC8qKS
BdlOcwRu3tGJyhap5nBbowldAx8IZLlPMyP4tmZV0WrAWWZ59jiDM+oBl8WdMtHtxkAyRacwLXlh
rADxVehIRs1UX1fzsIWA7+qIMz4zqII1+w6xlc45+rroxveZH6yATopOYb63S3oKZOmuBKxUVHBN
RNjBxCv9BoP2VfqNpKY4ui7JbBHOoUGYApx67e8HEuPJQkiFeK87MCmfnE6FOfeyxM5KUAO7T7hH
EQ+5JS3MydSJE6cHVNg9R0QUg4+Rsm6mk5FDi45kmhs7+QRyGpQAqPEbdn7HMSU8k8xwgIX80nBC
QQtq7G0HIdwogGtFraYnDxJ9RFMPJiQr2YubMRlvIgW6M9i1KQ902Pd1m3nf2LJW/cnyGRXNtiId
5/BIgtZtDwtxZWQeYRtplGd7s4otPwz56LvEql4X9W58nfpDkX2hGrCg1JDOQDjlNTNzbLwrvaww
qvbIvRvHoLa5BYG6BrFTVcOtD4d6Lk9BC9xho+ZC8aB64oCbeF+9otRSH6nymBU1U5UYSG2EdPHN
TI9vihBjdtq4gKgYJN29Emb14LEyV5lul4ds2FCn81BUgWVxluQhXyzhePqx0iku+70pOCbBfGeI
BAMABP9l21yDLhnucWR/Qm0yRCULsAmIofXcVxirfsOdkD41OJ+eP4TjnK8ctLSjnPYYchE0GJfC
0A04DySVfFJcdkQPSBU6q/y8hoMng6eoBKWEwGcRNmw/UaqlxQCyq6FqeeIg6DX4GIjTi3svujwt
kDdKJOiWXQIvjkA0A5TOTxvBLesi6ZOUi1hYXjBIyHiY4GtO23UFCru1fEM5TfbCRgIw9rTapkNe
EyR8ko5Fxws8b7MfeLlW0I+2TxrP8TqTO4NGXz9NWCCob0jD2EW68Yh4da6XlH8i/JwZik3hsnw3
BnO/fHDBhWdvPdQX6/o6oqW7fVzQftk+lp2wCxREWq0f+2hb8juICZ6WR3LdeZze6sRbbLHKz2yj
UoD7tDc/CZevHUiL9ONl/OGlAO++zpqMeBDNwgyF4H26odWLUMvPT3fT3D73LeS3wInb1pnO7D+W
0Xu5TRRG7D3n25q6z1B9iuup68D3HFZ8geu7hI56tO6b1W2L4aqk8cuFB3TzFRR2YDsRwNwFn6qD
noEZ4CpEYMvUc6rO5yuSreOFl8jxEg+1l22rRhhpPDmLy0NCva0cpkMxFnaFg+e3T2SQVOemA3QM
Ro2MAvYTkpF2bMsl4P6Xxrf9dmrW9lHU7F0IzV7a/JT4JbvgnC72TypI7HtBa21Mkl+vn0Jd6scR
oUn9SDGOHrW63EwiELD/SDvHYSoRNirupc4XY9/aUk5yOfcaML/H4bK5jhn81nMmcMh6/LUxq6qx
i2GSg31XIHI7Hpebr2fsmUDKXr7LSw0d/aiO7PTQBJT13eUOTWzlfXYFQjbbxwYne8b6sooSj2qb
OLSQGvg+VLT5aPicdnE2QR/Z2/15T30LMceQ5cN9u0sdBw/IK44+e0rFTdYyfECfq/auUbhswQtx
/dX5R3RQppY3cxl43CDSVT5fdTkeRWEjcwBtqTux1RdzFS3XMQ6Ok7iLw65QH7yq9QCuEkog2X9g
GovmifqZhiOosLLATiMyIxj+HcEU5nC7PvPH2b9zupmzHwHfcWqegzodiQous6JdKgorGWKJ5LiA
04jg88YlWZtRSJiW09hJ2wucYkRexBUQTkKdlWrw+oFCQIaARASYvv/sQxAiLJaNIVs12ZIOPzBV
6xBVziWTyUOdq67OoPizHM+ViUn8xXXRJ38uMvSh1t2lDCZrj1SG3Zm0e0IHaarfAxKx9TPwlAHc
zCJeXOhfPRUyvo29AtLiU+2AjJT7RVMjQxe8mkl3fKVs4z0KF7uyF+xdeXZ1X5EQ6WazDfpfxcnR
cK3juRolZc1Fk7iPCKMuJSF3pwJ+96uRryPeCvOTHKwv5KCHr+EA17EHWcguuaMXbr+oVZ7tCbhd
w6VIaJW2LjMBj5DbQMTeZIu9qjGsAvkpMmWcv6tjf+ZXHP/06dZ6mO3cJybnHmS9AIVGzh7lCDKu
IHe4Z630wvNAcAZswbEh2uohdNjtcs1mVjkWqCSLYVIPfnWzcZrZW0VkPvusszlBHaoDJ/uI5cvI
Z2JSAmJBbYuh8ncp+5CRWFhRHiXUL/DAm0r+8frV5Usb5izVNVJNXk7xw16dShq/fKHP7LoPRbpN
ffmGZnzC7oWemz2RpFe79D1cZ7PlxUV1i//gidLn60M/5nHj3t0wZsHoI7DxtUGjyvF2S9bSnvD8
0mItsp+DPyceuAxtikB8nzrVFNQ0Wsdtb2Nganx0QaWckdxqRBaudS62YtlvsPxHue+1t6YI3eFm
Y4Wicm3yFD5OYyCIVaOi7DabwO6DyI2wC6TOlIU/arfoEKwpZmMFHYaocgGvjgNx1Qdj6FGh/w+e
J0iPmUkqSGs/YWt96S75qZyyBny/Nr1U4I2LbUiJfFi4TISfabweVybIpTrQRw7fCYpT1l+I1q1s
hYrHgq2aQJfx7maefHLjt52dqEMbmnK9bVXfCNytggn5wT1S1VNHxUg5WXJTVls+iKc88u2ZvAFf
zkqEZ+YYzkQNeY4ie9fOZXRWIzofqt9LxyuK5toRgYtVOyIRXZgcQWKBLwUEgM3pPH/tHcC8/INk
QYByWpxDnwqaY0mQDGRgH6Cxbzk24KZEibsEvKBszb7TLKqDCk2PJZV9+r3powShsV2J3JDJX8Il
meyiqVLt6hpCvAJkPQJ0R7smboe7uc5kI75tQYo85zeLqooBYDloENkEMdTYBLD/rNpjTxh2gG+F
J9GPcL0QjYBdDa8voThBKFMRI+J0UWY+ZhZy9cQKj4J51saehIe9LFtxv02zm6w/wj6bquRcyDbN
FjTQvVRK72s3TiEiWbukRCEORYGUA1ckrFDkOyr4GuOQeP94hMl5dgbI5HnLg0f9iKtE6ibhn2WL
qoEJM2iCqTPm8Eg2gDLuvIo9UywoxFDVn1ohr0ua/vGtVxt6bAfStwlLZa9toZy3qOEPkxcgzFWH
4XIutzQom3Nqk+dw3xJmJs6DCx16nG7oM9Uw2MpSgNQ+rkMKjg8OV8THXTlmoRG9n5AzjvxoDyAj
cKuHQoFELdDsRi02j/9xNz/psQICOEf2WypqneEZ2xhHkZMXYWauURJSJt6XkS7yZ7lEdex91MJz
sucinPwquAL4V0xcyhKTDN7Rx0sWsDQxN3Q3u3DqvjS9T/L5uY6Fhh2bJcgCohRfV47DMnaYpCie
Bf2SUWFJZhWHzd2aLb1XPRCCIpu1h6mK49VhgLufBjfoHtAj3nVzV9TB1QQMy1sPqqMa960AQD0U
uyJtetOhzo4wc3+E1CwNBbVIQ9Q4qxhdqOxJ1S0T4WqqqG8axMLdRGR3/ayyIr2ZEeqr8I0BXbdV
byo4+7pEbr6n+gLpiKMF6gkkVPRFmLGLM78BKjXD2bQydFrk0AScjXeI1Wxz9jBviNCYvRlQKPDh
nS724muoQ5JwAXjbUB9p3oD7P7a4orCQI+NQQKaensfqBBC7SNQpHIVLXJpHm41z+zUeDaoUFGKZ
SBXgx+w53KI+gee14QWWIIQQGXqXWqqZCEQ55eq8o/dS8xw16Pe63C3d2jk4hCxIxrgPLUEMhV0E
9nAsLI5dDdN3onnkuWg14L9czMmV4flFln+wpPMcsA1jHprBaESReQNjEebxhtZXm1MaLpBy9Jd8
gqqfQob0hyOofJqN19XieMOwa4yf6ydNFRVp+nqJganmQ+unXyIEf6bwdlWU29qPA9pv+kmWM50r
rjgePETZRVfm8wpnDWREGezHaJi28WNr8XOfsciUuvqqFvpyhKhpu4roUc2ZP4U0V5KaBQoWwm5F
CRk+JY7e1T2/hJSuUOMqJNrl/jvpB/hrHWMN9885TI5snfbcMlWS+ZaC/iQxSnMLuoP43zqDLiga
NcLz8G5LXA5aepYqWzKExhZETY6pX27wk+D2eVWHxVedNeqIyVzWVnAO8hIhmEKxM3WncVlblyJF
3LsuJjUNmRfuaHB9puQUjfM4mn2c4nkSgb+T0BVOMHfqBtNa2uLGO5KbtUF28FBmdnFtkQmEUJDI
auLtOdWeUDwVA3Tv4jTCTZuT+5V9MICIt4gx989x0bVcy5S7Nudcykjyt6mGM/EmTyFrQ9KKxrVx
DjV6P3O8M2Im7juAlpuCZAeGhchvn+ENEH+Rfq14M+w4O4XlXNkooWwSyQfLkkqoQyJMlnQECjPx
wipZNb/zVpETzbskGuhvicH+bux9+3I/UAH/ZEW+dB+wgelXhRy7D+PqehR5697Ceiwmd99U0byS
wSL5YJpTkauNdynQsHwuwmlh/MX2trgaSPw2yWQ367kAv/HpeezCASkObAEKiVDEPsBDg795BUGO
f25TaTV7YPHbv+FSQmNN0YrjFUCi3da5JlSP4y85xC1uOgtQjkfB8TKMXbrUur92w5Wbvtw6+jox
wwEuZBrDI1sEmduuigpvbQ+DcDKM4xEGZuXuoU8SsqCBI0q6DrSzmzrfzxgfGDLrS/4Zwet9B9WP
NvqBGNmzQzXTw3R2QqT2BrOf1/a/d6sEL/w13FOf2+fOFmErEyjIbFxIMSH22SFoG1bsPkquiGTv
KvIqfup81D/fZZQq+GCQ3ORrAxuAA2WtT5p7TcGLT2i8gKOyD+jQbvsQr4tqgh4J9CPaQ00c7Pim
AFNwsxq3OKDxA78548mBn+Ddv9ZAh4tdMiDB4taYtUFxSSFIG1hj7vvGBEWxXRMq2ORq8ocZpyEQ
yL3X7rdusg+3uUwr1RPFwY9KRk0DKVkae3m/nojjOT4/YZjB1KikskMA3NcWpFuNrNq4p+IvnGDf
R7p0Fup2pd7g9eCSkos9PSEnel7A4QiKeJHPM9mZICrr9q68lDDhRfa5ey4SolKraBkBbn2DYeEQ
wM7aQkM9N4unPv6s5yJwiZBiVVAq8Kgqc1f1mvh4+rlTDr3ksYLQI/QpXZVY+5PyFDGICZp2eQgH
jUXOvunCbBGHwQBg1AiwdT4JvVOQB9zpn7WHOWVJLm/61V85TH7VM5K+XtGvHWVfvM01Ng609IU7
LnfuOtd0dvotMw7yPMU6TLgEUcVablYgGAiFTLQa2ZHXbsVwi07mEnzxLf+q21HxjhNyY1Bk27ux
bULMhtwKcAz4d0RHsZnx3WI+Lz+r4SIdFfl0K1C9EwfEOIb2u5GiSd7kTovG094gWmCgZLslUoYH
dwTLfjZlYMsQah1tzShVs+Rm/d6zK53pRZGDsgKChMfLEmmW1ZYr2HwafsegVHG0g5qow+/UD0Ux
P1Qb+8RKlTH3In1AgcokDxsSrdOzCnqBI0ag8K/ReKwRH28np1294Sms5rhVx2mMVwMFlGRtAth3
qUZNgha/92nsowEaiPQXclQEg3x3I6Txa10s3WHDOIMaQr+Biesxztmy6axgwXIvXZpYCob4OVBD
SLqYQnqrAA2cCB8bke6LAXryP0sRBijxSAejLBgdYDyK42Y66oh3S4TYwoQQ4LDo9YgaESLBx2R0
4/HTWtJ6IypxiMGfZSkK64U26ShwTnUIJOoxWTJCpF3sexRcz1Vbe/JzbuhjPs40QFAF3dIwQl74
183SKFBiRoSzgTl+GsRMx+woYSi5qKi5oS2UuO3/MHdmy40jWZp+lbG6Rw7g2M26ymxIgJQUoS32
iBtYbIl933HfTzYvNp+TqioR0pCdZn3RaZYRqZREAA7348fP+RdEynlVyBv0zk4X9C5pi3TmWEWP
RVFOM9pLhTXP35D2GMU3Dh5m5z42KXjSR7dSZPk0zEvG9inoRODbWKct+n18K6ItwafLWMlINlEn
61c9apCUF0NEV2N0UTQJXBrRMMp0j3pJWaEHnoL1ocQnBDple0xaZFBWYnrGt2oyHipvGJfLatUo
ZM3wqaiWKxoJznaks698tLvYwtSG2jdWYGPkjmnytuHB3II5b6DCS+oSCUt4ZZTrYAGP1b6umpik
AYLoTPpwLiieUkXOtQA7PketPkF+jWH1dykCVQOs6HrmLCMO4IJjhY0WL7PIB15WL/0W51UxAemb
RGtBoD3UCaGDkxfhqxUu+iNF6Z4qHrotXRBv5jZ18LHMkl7GOsglcmgSqnSUzjTyGNajOfcAsP3F
yOswo7tc9TP8zlkzZH2XcK4oHK3Uqc63Ud7KX7fbWvaZyPZl+RHQjqyDIiclZ/h0HEzdaKrOvm8N
rWuVO6dXZM2xDmuN30sUlUiFso1cCgAOZbWvL3W58zTCDvmQHnDs0u4TfgGzrAgmP1IFLVJ/Rewr
ULSXRyURQsPhNpqQ3gvMqlz2SJsmnAlA0UitmbYdx/mb0fXa/JBCZkPzpYJNtnwbEQeowNBMSKnY
1xbSGxPSGwBHBIfgwy6LdDmJ8xbBAxTHNlFXWXVD9J6iNPXoMMiHPS7WOkxsCvV9UY/8PHtLMT0+
leanRJXx3Zwp57zvdPrQH3qFYtyP6FgIxlNQlnnRbFwYGM5LTkwG0iA+NW0jdcSMbBsjrD6iSqhF
qO6+OVbd575wKE8uhj4Hyy/YfJncRPJprpb3QIljp/gixd1cm/WMbsdvW0kHJNYdE/IJKXqXwq+4
t+JcQryA7YOto6ZaynejD3MsoD9NlqMrftHp+KhsJq0MTNNH4aSsof2gWhEnXiBmjbwtUeawJUiS
718ruJK29yQRKGh+7HQAB7WvA30JUEQMXIV5pKPWy/Qvk8bmmmpXk1S8y6YGo56vWpT0cnYc52Z6
KEk9VZWL3JYVp8IuhexsHGrMT8XsQ7gUpUFWUtUDq//48mK9PfRfDosuO45yqQH5wtGoRVERW7Ex
RFh5GxwjjZsJjZcn6LghsA2Fn61qozcp3BuvPFbUrVYv+/2ca7Ht3i9P4SHOZUuh6mZ8HKD7DchH
7VSgn7Ii7eA4b+zYjlukyeCMsfyNUa3cZNsFIwCxt12RDU20i0iTECrqkyDXgxtYONZQeWq15Km6
BbeMsPxGCae+yzwdgGD+VTQz5dpdWFdTXdyWaLeYzffOqEvELMgMesgqrWGQqd3mRoxQB2lvbsXd
txZkH13C0U3NwfQMvZHbL3w0o2u345TaebfruzAWPXpd3cRXYQZ0k/JCljv516yta2qXIy0vlFaX
Ek28R046pk6FY5kM9x1S5FDkt2YGaPhrgByB+NFkde/0CFdZUS23tnnpPqW6PtoPE1DkBoPlAOBT
uTlW90u3lhsGdSVaCCDQgKCSx8pIg8+ebLjU4SgnUcCmADP90PtQ+kWGG/Sa5OtO8Pvg556awFTS
ST6uushJh8+U/A0cCuZcLQLDq1xjbhuvXVqZAVrJSNGE2nuo27/IY8Mx9BZOQLrtpTGsu+C6dLH4
DjZLAw0kfKTprljpHaeqSnF2owZrZdqpAlGtCZu4XEz6lrZRnKaUqVEMK95gRolAM4qrlUHtEt55
kn3N0NPk562g79BD6gNzROG5PGCEVEOhceFiUMqfmSlHiJZ+qiHcZyqCBqZmMTM/TGnZxN8mXJzr
HzE+yRgCQEPVYyohEyWFBM3hTKaVYTW1BjrwUdjxEewUrZh+4PtQEISpplCJnApTRt88Ng9F9RCd
qE+T0+Kvuk3Q35Gp6bHLBUNBnu1GSjHTo2E0MnjhU8B9TkjN8CemWtWHASn3dn4bGhiaNbcTegHp
o2LZM3c+ZW1R0jqD6V64ALOaQL2rDRWd/LeYKyQa3LfaXUyxTxXidEF7IpNqg2qHcnbOvgCku/Vr
drM+Z3pWyP4iHVikDQYKc1G7HCqB9aD7mFQAZRdISNOofVaUNpmG98jFtEu4gcuSa1/YoAdExdOJ
1g0mZ+5UAjue0Q1HG5w4CjRtToBa/IqrjB7HRrEF+uc+quiZ9kXTw44PKkqZ/MvgLj8WJJje5bvC
onlt7wf0MJCkKuJ+qSqETkZK7FB6Qad2W7ep+uhrhzyWlnqCXkKUXcH8grG8xUYBrwY/OMztHGkF
xhdrJ9l1TVH/pGTIhZ1uZPtrtOJ36dI/s67QXp4X1Z+WIozGm2EsDgEdKz52hWbI5TvVJL+OCCo4
84IuqGJeluVM8v/lhdnId7F0E+Ui0Q9T9tGsXTWcH47Nq6flFI69bL4pDb1tdU+ayC6wwZvERsB8
7kA1MUtQkJTZwoSuSrUJkSWxar9EI0d0vt1De3f2SCYX+bizq561vKGDEC72jYaNyzRTQTO5d1Lm
MV5snAAaMv8PbW4kMXbJajSjtrzkidop+YY+gbzbCVPoqvDJuRW9vUH3kjcbaP2oBlsVhkHww6qw
dI92CHxoZrdRsmoOfkwgS6oPWoTMygeHnLrEJRHwN8+WRlDmOBQjETo9VtTvGP5jr3BqEFJWqM6E
DXpOJYo4ubEhcZMN3CFqZFMXXHRPS/CpjX5sB7RNLTf2p6Ezi0EeOZ52e2dcZL7wlACxAGXb9mmP
Kqi98WpgR8r7MbFcpuWo0trmzAPSb3ps4EtxTcAWVhd7VVOhKLsdZAeZyssRvfDUATZDkM7hW3jS
YR8ws+a8FPib51KnSKIJjOukK2yBLMtETl/7ahxMbrt3C1VRLiCzpEbCM0YX+l0qmSQdR82GbaOb
2gp8ZreINZcLolEuKadNZ0oh2GdgZfBDBlNYGOCAO6yGTQNpYJqzqk/RGNVkD8UXenFURiSGl/Lx
TNMqIIJC5P0nroXWLt1B6E3yrwNf1Yw4ymdsSJrsgjmxSYNYSScZwEJzGGmIHmmHx3bgnCs09Tjq
QTPAPfzQuytH4LxQzekjgZvoax9JqRH/Dspk1g30WMCRgOblO+3skYS+mdAzUDmKI91EGwATnfaq
SnRdUz30fYsGec9xaBE9VVTRLdUFwN0ptI/RBTfJaccSjgWw0F5zae0UWRyUixy/bkdR7tQlptoB
sX5oOXidx9i9dinDUVXJHQHeZ62MrHAgbUG5CcfXUVHi3JVO3SYXafbp/GVOuXPHJ3p+mRWO79+X
oXEUWjYIJUPGNHqbqetQE6tcVfVo0nRWftOgLqCA3DMCFFTioe20N+dvRpN+Uv9GFcq7YWgdFwAn
jiV4Tq+YfFpPK4R+xUhazLr5OOO6xhwi8+MYM06FbADjhlPTd9UCphqtFVqBx7lSIorGzy4Ig/HX
U0Nz7CsJPDh/l6eoSzCtFJaFpGniYygBtaubNOxmiHQbhoIZ5FLWIKJUhBE4Ms0shUpPUbWA2Y10
xPnLHpbu88GxKUQKB7s0JEg0/SBb8pzmCF58sWazr3YCpC2BrHVhav1ZpS3JSYY4EtEMaWDa7ktD
9dxj25VLHqMUvjg2uM/fkJwaJ/djC024muYYjik0AKGn6FOjMnuJ7g38CtA9VDNqWkh0DJWZp99R
0WMYFl0tpBrFQQoktWmRvjt/Cy8mjAOjymaNmPyLKNx6QdYQCyxwNhLWizdasulzG/NdePBoKnko
CdHPd4hQdb47hg+7WkyIA8cTCaiL8aFtJ6ld0nKEoFt/bKufv8lT0DUvTZJr5UhxWSa1uQrJqH8A
uVM6FOF0eGjoHB8p9zkzFYXZpk6YPxfi1HqKcklDQ2CGicL74T9OXw1ksyaqWweFSGekzPMBDYYi
v8rQ4C2rN6FqjTJa1wnt9vOPupqjrFuqV7qLdg9UXINy1erCYCPmeEIK32vckk+n/AV0A3HNePp4
1Fo47gFhhe0Bq3RSma5UThP4OJGuV+LCUl0JEcj7ITmiLO7YUtHHWNOqqcukkYGogEffUCLsj1gZ
WSOkntIjasoudwTwONSYkf5QsSciWQn71MBhgrMAOB5+VXFj8HX4CUz7iSJaettDSWDxmXichdsk
aqHinB9KIafFv5cXt26DILfwhtPgzqrW+h0GVaN0lAwYytbsEdJAfJ0VrvYzeKmYXl6OS8UCBn2b
uaHkA1UmlBoD2up0AIskApyRXZkZvLtisiVsx0ZbzbqBzCNRMHZpyHAaH8A7WglCjv1eQIm/CTG/
4KePm/L5h3rxPjReiGFolkVGb6vmmnA+F4vdRFncb+EtHQE6wG1u+6aGX5QSyEHFRJJIgXMTFFmY
bG2UN3SmlcyJ6TQaCfiUkTZVenuUyhDhAT0Jw022oBxBywyZMzWFUnf+zvXTVUyMgfuiOSqyCwbx
jprR6ZISC7UfwA8TuvCpbHC0qQKqqTY4Cn10JtpJPyC8OEhGBNjieQjw8fQIToYcsXsbmNDvNkF6
4Ad9G1NaGqX1XL6J89Ec7lTakNNbXMImpOiLGT09A+yZho/RBg+EAdtDQF+m+vj0xnIRsAEmGu0v
zrulMKQRhdsCxwZwUiza17QC4/6nqWhIEm/TOquVwpuxw+Fto+xPDkU904l+tpoe6bGv0+azvsw2
nLDP54dsRYaXQwbcEH18Ah/uimztp0MGrjmHF1ZhAJJTw4lAnx9SwpTSI4vrmHCC8UhKqTyaZskP
2rJkg65OvSveh82Q8GNp3izJhSx5tW1wZ+Ro1CnICgV7ueWsQrKmF7pBEFy26oEFGJUcrjgLaClk
2cKBYEcaGehzPG/IJmCLQiA0tOShHumUfARhMPX4OYUpRuyadFLttxHwAWLq+QGUKd7zCMCeinQK
3AtEIUyoHqvx44gVUPZoza1jwAP8Qqmhw2kBCmarwzItB6367tIpjuDsFaNRX5INePn+2NM53AoB
xcN2HGc15Wk+Ct5AHKJ9WHYET4yfpG7A0hZZF7+fiWAI5RyIh5bEYXEqDfSAeJn0kcRCNkoFRC0X
uQxL50fmxa3pFBJVh4llUxVwgSWdTq0GvRg9SmPDW4qEHYZaL9A4uGQZAQT/GOKlDiqDe5lNNVC/
zCawpnwXjZlE5sF/blMA5EGW/LpwX+ugjXIJxr2EOJ08USOdPb0vgXMl9Kp+uoFfstCFRpEaTisw
FgmYabapgRzB8sYs8RK5o7LitOEtihGyw+Yc29saNUc6BedvS1712USCBOQaFi6q0KJg7PBfp3fF
anewxgOCN1tgL75mroG2zuYJzBlrzIGb0oIOfilTFqsZLKBhyQhg2pZOKvIiRRwdUMAZXU+qUSqg
8gV9cU7zEA0y4C01BZOWlmE3dloCcxZNfTAQBV3WdoNBfZvcIxdFA3YDnFJDq0DnbO4GyGS1sicC
t4eCdNa3U/+7GAewjEvBTN6nOVIDAKMwUfV46Lb8ImAwmj+Rtwc22QGDHt52szrM+sZoEESgj+BK
700qL4TGvzbumqrTHmSvI/1QWUurWYpYCUqn1fDryJXvhplJ+pR9Pa0REORE3/NXXUc3QZFHEHlt
pJdghb0YdVrW41JSXUJQKZ6I+nXYk3+1zAK5R4a1jFTsTjIDa+lMAb/G9IovlJBe3HLfpJB6tY3T
FCo/GCGcPH2E0B5RKzh/oytlBI4PBGDTsFyO1DJftFdhOLW6SWvdAcLYsdWYVEnZfoW3VjA9kKqW
eCIhWiScN0mQQaOf3bYr/jSgvreSIW0zp5zYmYKcer9FD2cb17UV/6y0QOLbF7Wp+CCLPcDBHrnj
GOK8UWZ4HRJJY4qEYnWGp8biqROogntq1RJTjxKBzLRKND2ZrPR0Rf4GHicERgQCEPvdNk0093jZ
xKDnPJP9twguxLf1usEh3aLCYAqbY8NLnmY9L2gSa3BmqNAOxudoTJTYG2rYSznuBJ18qT20sf5n
O8eU4C/sO6tUh/1ady32a5dXwka53nfgs6ClDMUKdVNIeg78r4NGWB+3nTxIHeo352fCOkDBHyQ8
GAAY5MmB9PA0QFHEQb9gTul9Z6Gsr5VGKpPTMq7lJD1imIWYOOiev64ut9DnkVEg0kMuh0KHgcu1
seZqotnSB2y/9D9CHWnrAiAv8Lxj+8tIybEeAX4ST5RlIdr0mjoyd5RMb/mLlIWWw76hZU0IAj0j
wYVNaGWmF1WajheApkQlsJCmmKQpSpl3gJf8aSQp94/HUfQkluDBBuU+UTHD+E55j6FrqL4DvF1E
ozeCy6FACpa3q9+XqYrC2KaPefPqnZjqsDGgfCiO1j6M6kAo2ZXdnIjsggm4jFKnY3TQylI56tsy
oqxeTm1mWDEmDs68c+IimKWQrXw5gmDOv431rCdwcXZ06Zqa4IF0dZXvBMjEz2pAOnNk2i8CSNE7
oPe89mOyGCFuTEjiLENwP3/tdUYh+IfyJcdEGuO2Ya937n7U59pGmY4+aioXvD7IlgBNIN7+cWfh
LAIFXytcFn9wmA/HplpgqvyMXuDLVV5YiS+GnnojkmAWCZgkbK9LLHlfdGgSACpFiCUMQGaIiEaT
b0GwAs94YQRWuYt0GyDrJUswZW4MivR0EXYdTswmrr5b5xBY0Rqty/uqbeHxFAMp6K116AoLvQXK
EdqWDNIFOs0W5oaw1y7VAtcxgWggKGA7MBBIX15EodIJgaVpOqo8Nl2LO4dVPH6oE0emDqmDR6xL
9xg8MslFnGdq9VYHOMOGgeANE2ZWdai7WxslFWgAhNlB8bCyMNpkD3pPQh9GEZpgDNPDo/3VoaQ4
7FCrIxG0TR2d39OhrGJck7RxxrhEMN/29KLHeELaToKR3MitU19dUvkE+FTy/VZxavNP2k9Vrnsu
DnvLp798Q+SlbLKyliDEi5olIFV4WBPSEI0iJfxzDfzxdd1MEmKxWNbCDoq+XK1QTE9JuBv6n1io
4QSl2wsBMUfKhGE/f1On9UObfjIJCpUxar1ot9G5OB2kNFZHtAeDejtTaGXpRBII86M3OAfTs0Fh
RUbieWJ+hVjWoRAy1hIDe/4mXswyWcTkJMiilxvPOgWBtuHg/WHl2yN8zrYarpRPlGHrfyI3e0kJ
fX/+sodw8jyoUopyKM5AEOD6TIJVSt6W9mSPmoFIz4Q0UANpIJzgramAg8PPmAvYxg2Ibrr0+gF4
0ePEBHpUTxKmSxGb4F8iFKRBH6GGySP6GG+okL6NUfKdqkFd+t9uGIGHgEks8SA92orl/RNVLraY
h8fZ2CcAe5CUR4CGv5oEqp4NzQve/HR7XOnnH/y038BLl7KLRHcVly0Gd92fQkfJRE0eu4IskmIr
nPXlfv+EQlMyuKW/3ZGAGG+sMuta+PAhRT5omgcK5OFe/nuU0+Wn/Cwr5IHCqGv/8R9Pn+p9776f
fEErIu7mx/53M7/73fZZ94//4DfD36X8yf/qN59UzD/M1e+//+1nSViXnxZil/Nc4Jy5+7+ff/rT
b919z/mt/5P9+I6V8voXjmroQvtDRSVCUwEGynq5xtZ7VEPX3D9k+iOPIkhJ6JpFqHoSQzfEHySh
nOAES1V1dSlh3pZ9F/39b7r7h2WQNXPy1qmLOXzrnzf2cJzljNhxGJ6+/l8ofD2UMX2bv//tRb5J
N43kS+5x1NfZiE8DQd3juVp0AfXHJBoe06LLakDFieKXWTVdKqqwh/Bxz5ceArysO3RGaapx/2IV
nKXxoIH/InL+TWl8ISTHP1S7xq4ig/UJFdWA7zM6RdyAcBPjDwoHKB1loRju5mS29CtcFwN4PcBO
7ida35kfRm3vei4y4I8oDFiaF3VWjN6u7uZvWqPLEWwtqvF66NUCLQLXRLRgAntKqTAsUfmeA7DF
gwXmCGtu/GI2tkjyT2bU5BVAtUR/5DBbPrhjPnAvNdZImChgpAQ3ElULBZLvlyaowusw7hX8I8ze
dbewJDFRCOIKmyEOccIF9BiIby4eOYTb2Y4+UbC2tK2qZTjkwY+akO0z0c8Gho+5nUegVOytk1bD
HWo85eeWI9YbyGrJu7CwmwR2z2wM2wzSRL+BbNqDBRgMoWwU2tsPw2CL0MdXQht+wxDBnKzTlu5b
iGzhfQTYSN/NU2N+cdoeH+2hyQRe3png8KbQtPmkjtoUXynoxsMPR3n90QYyzalnRvdw61RK/ZXj
XPA5dqcMNxvTyWwsONQWJKu61PMWyPf4jaJVq4EF0pzPYh4mnQ5il//Ic9h/u9KYsfXs6xYv8lZ1
pKxA6GqPoxLm+pXRma3p2YvWPyajbkF0GLFFhLeAMw8NaGNQ91LLs98W8MLeMGsrlXPy7H5wkPBD
sC53sA6D+gg221Js6xuWFYagwiGM7+CuFTTjwTqHvpVSDNoVzVw/zGM3/EiasTc22Dx18IXifjK3
udEOuKxyOPtoqKCdt+kyObuhrpdoD24c0GIJ6vJjV43YCZqFkeDwZ1jD/RBIZb12yJt6G0Sl6ZE8
2iBmSm3a653R/I4rtUSMXnQj59zRzt46kmu3FWCMf4UQs+h9ZLP6oQhFG3tq1DSLP1dDq15patP6
EeY3/RdjpE27QeEcp1md6Cj8LLXHb2E0TTVaA5aOd1vZAMOBGBdLNNAsTKyzRhfOz9wa2TV8NHDO
TBPlh5NYNkwy8EOdnHWBSbFb6ryrUZB0XurM0BEnlPnKTR8p9XsQdQQHHQxeseOIZWS+SJG72AZ2
EdL+rMfphzO6BozuOsXOsjJRlvLRKcA5GOJHK6TNE6CxXktbXF5ca/wTYhqk8NHJWM3cxgdTR1fq
yoqj1vbZug19UypA57ejOqNzYudZp+2EO/Yf2q6R5mAxfg0+DXypQwAOZ5PC5r7LYftFfkSv8dei
D+hcaUBmLFpubombO7Kh3ysaV9gGQ2e0oS6N2bdx7hBnFD0C/l4Qx3boG2Rkv0fdzLvbpJptJHlR
oC73YABj88ZVlvBDlI0V5t0TNJqdGdfdzyxaQKf3Q67qtyjXpbgFIf0wAiCLesCWLcLOG+CO1rfF
UmiA6QkU5g7Y2CcbiZQPFeW2dyHiqHANm2x4QKDR1PyldkTtmYh35N5/4/77fPv9x331u3jfNb9/
d7ffq8NW/K+t+bgZ/+vL/xk7NZANjV4v52ZEImhRGw550P9/7/6//5l9L3493+pf/YB/7eUSxqVR
j5c9ZY7Mz/Zy8M0UedlEAQlQePzXXm6pf5im45iypkNLmLLkv/Zy0/2DbFajIUf/mV3d1P/KXr7K
p1UiLicMrm/rsucq5Ob7TIuZkmqtxVBaPBxwOD70/XhFufamTpD7CAxr2j0bp1dSh9cuZ6pIi5FP
W7LPdHq5zkIbwnSjxSOnjHyI0uCgu6zbNGoe+C0abBeOC6v09fB4VHRdnYIV+E1jdb201SGAIPWI
SSF/jKPW3Zpz1j+QP6Pdw1k535CVy0NeFu5c4KtX559X5ibPcpfD9V16wmDfOaVTjTl93hTyObTq
XPXgilnXtYq9UIFs+P78VVYZkryKUAEQcASnBc00Xl2lCStNDBovkf0Flndb7gA5V7Q+49k/f6lX
BlRwOaYM+Sk9Jvn9Z/OlqZDH0qt58VLD6a46wpqfA43EP7vMrrQ40rbU7Uy/G5UF88SxvPCkKwV0
uuw8qmDRMO2RDudGTq9vOCVJhzkuXr3QpN0mVqa9g/SuH0jwmr6JzLzZ16hBJhu1rhLw3ogqyXfc
w3hT6uj9ZI1041K0Gz8uYxkl23AYVLQ8eyV8WIQx/4Jba/9Uqzy+NBe1116ToEwm6DPRYlkfoBMX
P7W8UZn8eeX6UMXhlwMv993EUR7yScXHV1VugyIgIwULvrGGxLxmchdXLTY396yb+Eo4WNUpQaBc
n3+vcoqsJirycJqtWapuUcFaHe4nGnRFFQSLp2iYTI6oIu3DvsUPLxiQ47Ibr45txKlqMV2oVr4S
EbiwSe9NdruIwqcvtDTiIphxvPHwXut3djcv0L/G2SuG6Zc6tBfO8S9eAc8mZWY0JLchCqzrxy20
WRfAI33IeDThcTbuA76AObJIQ3mhJ/Bi6ctLcVIzkTXkCL1elFpgteB3FsMrq3KP1tRy3w91fuF5
ViVYjtIymIJRwo4BB0Eh4aXPliOe1IbVRMD3pw6fm1nraj8xml+u2VBLq8hDsensL4SAF29MXhMV
TCr/oFdtXX7/2TWxtQGbDH3VG8pgfBiLrL4dICV4btqEnlNo7YfzU3Nd6j0+JGV/bL5sAZRztebz
tJ+M2uKCcY4bIgJx6RZdjNjTOEt53Zx+bVFhftODs36fs6g48LU6QndFeiGYv34jTB5b56kdXu3p
k5vWmM8TB04Pm9blCkhRfRtm8JlHkP4bKVZ0o/QKJJE2g3FhTvV1A7HU7wc21fND8vK1awZFZlmb
AdvCmj29EauqqqiGOO1VNYdODq/BHnkI3zHQj3BjtdqknQgvhd4XIQJME7UpQCJCFzY159VFUVsD
ke0aZP99t02dAOoCbqBqAUrfyhIsa0ej2IeKvAcn9NWcgxy4ZXeHJnCLjEpSXA1jrXqRrd/pSEq/
ca1Q9zj6dxcmzCuj44LApfMhK5UAyk5vtK+NwkIbSPX6PntnWdnyGOpB/i6rrK9lR6kX82EnunDN
F/siXWOD3ekwOPStVwvRsOIQMB2o5jKt6zccwJQNUTb2cDAKPmAt+7NUmCiuUwe70CjzC7HmUH48
Cd/y8jLSMCfwjrBX2zIqH9FcIKXlwVu2GWan/mjmlbGZcgMF9Ezvd3GmaD4ayi40tTL3usQo9wge
0m61DNMHbyF2fZVbXjOykVPa7n0qUPSQKtj45yfvq0NlW5pcQFRyTfn6nsUPRHaqOBsW1Uug0gH/
Vpo78CoCn8uh8tIyvq5DeL5t9ptUMb3QpXhlDgP5YFqw35gAHVYr2I7dWBtbXlPXtf1dinjQlkyw
uakw49qEWoiyORvhhwnphwtP/XLn4Q09u/Jq9bTV3IuutpiUI0dcRyc96wFI+0oxfz8/vq9NfzY5
rJzoZnCSXT1jXZq5Bh9WBVFcdj5qD6QTEza8IQIdexO5+JsAEu2FGfjaS31+0dXjuSMlarzbwWA6
er7XjMq+KoLiJ4DHB6tCB8lJ59qD8G2/WaLqr6YQTH4T9yqOVw5tgQPH4tmEQr+zTdKA9S55NV5N
aHmLRFdxnRbGsCuw5L0wiV57lSZNIoushQubq8U205vJamGrnpHj/GynQboPUusHnSX3wvHllR2H
R5OnQw1AHst7dX5RFGMBJm8C6c/zzovTcPCKYqg5uhj53kVdZ1tbpb2fHJj0kyKdulE+8ws1EhfG
+NACW0cYmGyCQqdNX3kNLqM+K5nnAnir0zYY3VXIKcW2g4F3mvloujr3Sj9IFxbkTZdCRcx5rqme
zm10r6eluqOENd2UnJSvz8/2lQWYhAwj5g5jnVo0HVEMO07DCdAOgw6FrnmDGbaofYjrxqkeIVYK
7LiloNOcj9cR5iEeRjEBKkR147sNIbDQ9NE/fzOvLT1AEXRlQYEQ4FavS2Q9wlzLoHkjaps7km1M
o60qvkpmxX6Mcje8D4r8Ul/utaVHLAa/rSIfgFPp6QBgHR3ZNvLOXp5YnCiMwbmyUKFC2A2vXDWL
fbzAsk3fAJrS6i7dn3/kFxBhOf4S+kyjgoSQDsPp5R20ufrMYTWEZWFdC06HbzVVsXa0tnJUlbPI
N7Nhos3LGQ0VkOYGB8vpjh9btvi9j16lV9UOnyDr2oKTiRIhXsnnb/G19WpDrTrgFLDLXA1QTj0e
yH6veUlRaFsArPHOwE5l16KucMHaSoa59SqhjUzLgosRI1axV9CoB9OIFUKBDNBv9LwQ5LGzblsP
5bibKdpemHAv9zOJiCExg9xkw4hcpToj0R9RKlvzpigKtlmn4l0OfOU6aHKKk7V2i5/nNmu18NP5
IZVDdvqcXFdmBhL5IVGKpy/dCISFOiYHVaieMTVItdwiWetcmFsvZzZXcXVwPpB3SARXm4qolcpE
AwO/B+L+g1NZ9tbV+xTUkdFdB+mMxwuCEleVGfxyJse5EOZfvkt5dXJ9EjtyqvW7xJE9H0v6op6r
RC5Zqym8KHXCjxkcGQSrMF06P6Yvg4egwWpTHqGQA5ZsNU1HLTPdKmqFJzVO/LrG7d1cioosO0+g
NuSImrSxcXX+oq+9SCqP8jBBQY7+4emL1AP47NAhhKcWxngbkrV5LSCrv7wCCQ30MqE6AgIGr3Z6
lR5KvNMWvfCQ7yt8DZ02f67n/jrJnMU7/0AvF7u8FM58/EsIXu+YejLCVUXuEUxXgp9tXg17vKUg
j4CY3Z2/1GsThBIUXgksdCFs+UKf5R1tOPSSrCI82vfLDheJHxHSM15sdRTA5uGST8GrTwYaGGCX
oN68RjwtVrB0aJzjKIscwLatOYIKNwkR0uGP80/2St4hAZ6SmcpBDzLyai4KmGENBsrCm4o+3Y1B
OdD1UEgpURjezNAqvAVa4ENalJWHrC3tM7xhth2mXvmFVXHxVtYhVUGTSkLbvXZUew91TSn7U+Y7
vVPnraMUk9eFoUU7jcaqQ6LgVfmEfHrTmBcG5bX1CQqCYjwVF+pHq0k8sJXZTpFqno1Z4hWNsM0k
7hfsBzYm0toILhSXls1rE4yNHYQ65xXC++rRlVDrqo6imVcZpiT+WsJvdSfx1Cp6H6RK7J9/6689
IKgCaG/sJLT4V/PZQQRciwOCej/H8bWuToGPjzLOfX3xiAPXwIECb6bz13xtAyOHphgKZwr02GpQ
Y0tLC+pXciOZQ18plepGiGgA9GU0KB/Vw4ZGgbq3ase5cOVXB9ey5e6CvyiNn9PVW0d6b5hVIryk
ot+O+9fsI2iF6EhURj4v89Kaem35uoCIAHXASMJI/vR6IyhgY1QYXR2LCV/Pe3MHLgj/NyRcLsRA
/ZU3yYGBjADUBNUaZ/VseqAiS1HErJlWmW6rrr7uVEyLsYzEiBDpu42iVbtsLq5dpBxu0XZw3zbC
+ajSrycrUpEfaUfnEYNsYxOxBW7ANiuICFc7fZmSq1FkwV7NSssb9PijGoT6lWpG2kehLNGbuOrS
ndlhsViozrgPyiTctJlLr6ClWKTM8wiSCX2hXCzNGyR5MFq0MSEEzttfCM+vDLgE9EtoH8gtUHCn
Az4MhaALz9SCBpZ6ViXaR6ocpR/V4XJh5Ug8zjofen6t9TaaInpThZHgENLqytscyOl2gf9LxdKq
ryfQwp6LVu2u0hVjB33E3A1I0++SJM2Q44aTnNR6v8+6ClnGZije1EhLcp+DdWFIXpnz3KZFQ5FB
wWB6NSQB6jVpVXFWQplfu3Gk+WrapJ8Q3tCJ78sS//U1RusTUhQOyGArD92cZzukbYdKisM4KVQ/
BI+5OnZXLd59u6bP9Z2BONSF9/DqK6cyiZQC2QwZ/+krB+TsuMi3a17baOEtfnvVVqGo7A8w9i6s
sUPwXaXAlNrgw1IS5fi1ht8qQHaURJZZ8ibvPi0R7KQNYBnl3WQOYPExf4kfkFawH9xOfTem00BP
Po2x61Tcuzirqy+VNm0QAfqd9K2GToLbgttsDcvAlT3LmSZd1Oo3WDzDCg5KaA6ItfluqjboA7rd
uOWIOaG/m090aYIAfcrtZOEUu0FxainAU1T2J7VDwXFbR4F5Eyj1hJWekjsLuibt+DC5cXPjZoVU
uBv0/j2C1AYukVj53YXk5Kg0LVl0n2UC2UnAVNZ3YOUTjCRT1wZvNMus3mt2UZi7CKWMcMMu1YNJ
AmGNxA8QoK9ukKV/akPZ05vow2qPe6n7Gbi+89kZu/GdmYj+Dt2y+QuEM6BDhDHUXDHrEezpnfic
c+rJdkALm56AWbX6NlaS7tuY1PV7dTa1HVB7fg0VBOOuKuzqqzvH2ruuJ9fbYG+P7oqB/kuhTYB6
O0uq9eXAvn6FZh9n+GwHgRSSMlimLYePPWwC4xJS9bWQwNkIBiqncjxcVufihRwCaYSWUiMdmau0
wNYMxRsfzQzNc6wUfXi60xfW22vzH+A5y81mA+cCp/M/lFSj3OSaOkYD18CoLUAk0ey3SGRfmP+v
Xkrizy1yUdKq1cZt1nXgiKGj6IbQ4Q3AqnaP20P5ZVl4OedzhFdKDGD9pVoqRTfOZGtWuIjUou8B
yXqtm9qejkfNGzWPxFUVum9B5vb3XZ4X20p1UJ2dQ81v9BloLYW/m5kEcRvG2ejXmb5co0jb7QPR
u/vzd/jau4b8Y0iUAVUQV8bdZ3FucdpJ4KmqIvmXl96cNtmW6re1Lbv/x915bMmNZVn2V/IHEAv6
AcMGYNolnU41waKE1uIB+PreYERH0o2WbhU1quq1MiYZDMIM9sQV5+7Tt4xCZfJmTMWVcPRCRQ4D
bcZNOciJK2jJvHwoEjR9EmOnBfDUaHcvnD0bfI/bIC7H+muRp8hwsULNni0nGoDAF1P0zFzI9G6e
i/BJNjn4nwRL5wdw4Fp55dPp6+9/djzqCE2p8aPZdOgsv/x0hd73DXNdDAQvCWjIbpzQd1Ua8mkv
NibnNEhN+5CRzcNzh22s+Aoq5rsYD6McfLSefADs3f6w7LK4iUAnMY3cmeodFmEgPoXoPsboUx/r
JU5qLyRQ+YIWXjxPdWJ+Gxg6sa98nQsXJ6pailuc8ytH5CwfshyOIFSX1NgYKNuKZP7U1VgbTY6a
bN0OONc/Xk+o/hl2RvxPHmWdnR28Zy3E1YeftlNNXNunxhdMztNEi+0HEMQMkpds69cfemFHUz2l
oYuwnoqAu/77XxZxuzg4VoiebKNJIuq1VefDuXIPPRL/K4+6ULQliaLMgRqKEJxG3ctnCdFUI1N7
WoAkBtoRLmab0OHqEBJXMkPRw0BgKrxx5UKmWTinSarlFgh/+kl01XTlx71QZvqZ0a0qY7Ld8ygl
7aTbhjCR2DhuwxkDdW4s4uW4God7qSrL0+ikDSxKCVfKSvsrj/9dF4KG2oQDxZtACcGEwcuXIUVq
6T349MBobfGtgB/8tACzP3WhzHZuYaEo7h1K24zWPztONjzVS03Lqq95VbHNLByTkp7FkABWjep8
5fC9tPLZvj/lNsgZzpfiMoEsY+JfD5Si0Xa1mt6a7bTTFSc+YksyX7nALmX7KOI0thopGfCGs2PD
LVqDCU5qKnhP1gH9Muj4kF93TDZ2PmwQfgHqSJ7A5Ri/YmxANDOgGhldud3W/Xx2eiHUWQVj1FuQ
O5z9JLpVF5FJCyGI1h2eyFz34EbrV4pvFxYeMxU0rExLMBi/KgN/3XG2yEety6UegGTWHqtZn4M6
mgcPcMC0RQhVBpk6tjCekugAZSm/8iUvPR6+Kl1J+jqOft40plMU5yOC3WAZqcqFeLAHpVoJHLIw
jTVH5iJdMQo/zZu3dSyuoc8uLfu1skRqBsHWQVL28tvHiJBV/BL1IAkXrKib3D4N6ugGmAUztTo6
837tClCOnJwNZpH51hJpDhaS1DKVdgxFL88CI7HeOLWsr7yadZmd//7cMlyrVLcJpM4O4MQdF7OK
DD2YRT0GMWNhD/iemAckuSxII4eFCGH/ykFw6aF0URBAsvwpAZ8ditOgI4WCk8x5uBnaNrszhnLZ
JsJI9vmwiNPcX2vqrX/j+dckzOXMIz+DWnP2xNR043GqeaIrDRflXpludfwgAoke/SYWsbG2FwdP
Z8Bpt+DKxlyjO73N3PZz7qb4dlp1e+XFXzhuGCJEtcH/iB7OxQF5AS25amo9MACxP6HJH3bA8p+7
usWKucjbK+fNhTuPdNhdG4jIwsCMvFyDWUTBy8hLA2dZq9gwT0mOBA7btzEPuPLrXmItGeh1KcuA
VwHmt371X+5Xi/2WA4A0AtrH/QlbBHomcZ8CmgWnMGPH4FUSeEgKRygY8GY51LFdXjnNLy0xIjJ0
m7xgpBdndzz0+K4rVT7D4gLcWsaKUbJFPJeqC//jp0NPWn15Pay4+EiUSqsuhQ11XvfClrvC/3ni
kFvi/q7U5Gqp1KIsiZwqQNSCh0Mv3WvpycXThZNlFYpquN6ei4CqFmRUBnUuMLCDOTR5Vm+yabBP
IO6XHS4AGq4rFbQ+ZhuwKuxTZ7sgpMP2oWwDey5x8UpNeyMNBnAUwQ/0+ku5tMy57Tn4uPkRn5sv
10Kfw47vitgITEiw4IDyYi/qcPJmKvwbM53cazt9/QvPdzqiNXDz0MUoWJwdaCyFzlwAIa2/gnPQ
YCb4NkyibehU9Q6z8u+JnU1HbGui+zqrugPgZdevR6e8LSfG7d0w8ogO5eH113Bp+9FiENDW6DPQ
+Xr5GqxaDiVJMXJMRItLqCMfw8496AXw59efdGkVEt8hMhXoYtCDv3xS5MKYxH8FeYgSiRuBfSA1
3kXsenMqAM9Z6ikykmuan0sPRclDr2bVZpnn9zt+CkuCQ5TJ1FcpN4ACdkvfZltm2nVkFNVbJEpv
X/+al14oujfBUQ4K4jee26SNeVriokwcIXJfNib97q6JvAz295Wj84LmjIiFXpulga9bh6dfvtLE
iCNLa6VBXUs1PtnRmOwt1T0NaYSNMpY3vizcZBOTcu5anPP8ieLxTVnO6taxhv5kpkw+IYivDzWB
7QYSVo7ol9r0XMVXjt5LgQ4BJQp8MCsa1/nLT5qCScmyrjcCR5kFbfHoczlo7ZFpKaauMAI9Dhim
eqDwtQ3iOP3K09f3cL71EMtibs3pz3z52dPLyiyHCPAiseQ8bvOeM3foVEgJQ1fvqC6qt2qRvgU9
PP83dtdPkBBXnAOBaV2ev1w4TOFjfQcTNmB8nqKI6kQnMSkyIHHo/zuPckyuNqaEec9n55lZGVGM
fy5aw7CEWaOOhcfA8LxxmqLfvL7Ef/Yef3ufLsVdvhFzD+cne+zkTDtM1BUrULl3Wj0MiNO7ZeMq
2pfYKZtbHGzTYzM1X+moQc+3rdm3Fnfa5YuOrnDYYKKr7lyYUpCDDWYIOHc1kN2eTTqPPiiXp4jr
YhfZhYrnNiaeitKYV77FpaOBGVryTaYBVCi1L3+buYVnHqWjufbdpy2zo8hnMbY9NqKBYYyxGGFB
q13bsms4c/bqEKmuIikqhKti7uVTDWUesrKTvLpmSE7YFeNVHaIZmUSVBC0N1cDIzXeYXkQ7wFj5
aQSqc2U3XDihOJwshpDR6EIcOzs1YrpdYSZYKbUiOwRJRX1fO+IjnOrk5vWFcingYtgS5JhKI2xt
8738tlR23SkNdTPQohHtbU+TvramH1kpna2dVf1ODNMAkWUm88YPGb9qXK6ufIb1jf72xrlyUOiT
5/22WKHdM0Yc8jszzJEdEOIYvggrxxstKfesPvzrRZNsMY5Wbqqe8j3EeRe1nxuuGE7jSvh3qe5C
wZA1By4E2dD5hYsXY6wkGTnzn1aWPXPJCTBJ4Bq9FZTEAZ6FEdvWIGLbSGquh9wwWr92mFGeuVuv
/EIXoiA0BhgkQ4Lln3M9faItodKrqhlkqYOxnMYBtcyVcmspY7tJK+2KOOvS0kOEsraiGA1ggOHl
eqji3LKiqOA6pnPqObqSHdLYJaWkBnDlRV98FG22tdsGQ+E8zu4iMZdSb82gBWfnVVgjnoQFOGtq
lGtLbP3U5ytsHRH8f49aX/Ivp3wp85n+EBsqrXAPU+HTbPRONsGVhbweSL89Zq3IoEYF36uebSbh
hDiMSkK1uZz7zzaFIB/FT+Z1SAIP3ZhxSmpaid+nUe4cY548V6HUnAyoLTFijnfOkKXXjrM1aP3t
M7FuwAJwqtFUf/nV46ntmmm94Gy6RQh/UQ7GRk3JQG+brY6v6tcknE1MusrlVjKGc4CfH+9Wa4sr
p/mlhbzyWtbUnTnK89McI3ZLtNW6rdIaH9qiSW/JqHM4j6hEcNixroXzl44VxlDIj9faHMDxl9+8
NrBRw6eOU1R9MI0cy8xy+oR3kbUb5tSh71Dg7NFYmbNJorS5lW3sbpOpy97FrYyvbKuLX57JHAQj
P9sRZyc67idWvlQdC3DB0cHFBHPX5Q04505UWysWcFFfX4sX7k7aQJxj6wDBmkmfffm0t+BrNSSx
bax6pQQ+0tW4gitV9ZHqYBr0McP4rz/z0ob+KcCGPsOWPh8cwEi2qjusFQIV071jkZcyYLAUm9uk
uXZL/7yXzpc1Y06c0OxWSqHrZ/llRwsGySUmoYgMqQKDpJT4S9XdtOH8anEtjbrArqhRu1nvBtVM
vJoPheYjgVe2raI2AQXtiDl7TRytHkOnsmyKG8dkANKhPbTNmlIJaMrn3mjq5R5/0BnXEWn4s5lX
O2gbsV9OhrONYU/c54xSbuOk1NGqiGtFtguBMbisdep67ZL+lpMtplOmg7kYCB6LJNApNQf4Vtm7
hgJTAEKNMnMWz4d2WPorp9mlJUssziiqQxOC8/nlG2ZsyXVaMzYRlopuN+AU9xDZCswCPcU/YfX3
fn31XHwexWygktbaDD57XjbaItHNhvOhE1hYJxM4hipC31mHGgQJw96//rxLbxZQ7t/PO9uSRq0u
Fohb4rxymLx+bI1Nq8Q3iHH6Q2fK7G5oAUlVgIyuQO/XXOZ86a61NP6BIYq46uWLja2UNpmKAAN9
cPbDsUrnmM5EtM4yy2fatdltwWoC+yiirUzda5quS51iBqAp21vuqok+1yUrbavgEYXgZEkH11PD
KvkYEoYfq9ydDjEWYT5GV/2+mMxwK81e3zdMU3xOZmRnomxvXGDOFPo74UvZ5ndjkpVXfpmLn3Cd
siVXoujPa3r5hjD8Zc3PjU7JAxWhPZbfjKkhURJWt2tWAXwtAECEc1qgSZv0LUhWnZQ4V286HVs7
iQH7rWxq406N7G4zEmg/vb52LrVgTEE8RksCvhAgoZefUOuURgNxuDZXlKT0piU3N5B1viWLMW9l
Wy8B4g/nPTxle2solIFtYef3gADbK7fqpcXEwCdETdDjbNazc9DCna6fLCbDTDyUvB6poF8omXlw
ljA62oNt74bR/LgQQW6TeaJ7+PqLuHTk//r4dVP/cgwXsdXOkYuIboLh94zVXMFgC+Uzj9jy+fVH
/RQbnu8b5oN+ng2YaZwPUSRjqrpWXCHMyiKMj/W52AzwpIPWtKrDwPTKm8jRuxu9XrCkbdJ5F6ll
fKgdbj1optYbsplvhZ4+uaSTR7SagGS0SXwgLkSuWyrWHS2g+TO8LiTzqR3CqwH6osusv1k9jD+q
Za5ttBLjmbQSBBN4Au8mQK+7Ro/Km5Du6BZYgrNtysK4sWhFH0HcN9shxyRH12zpv/46frbXzl8H
7pvUjNmrkBPOfnnehVlq2JAGXFbDYxwz7MvgnkACHIU+UADjZqwHcdTx87hNx6XeOnEtT0vSQ5QF
0XlfiXTc0F6qPKMRIhjqYXnXSBuaLwYjO8NOS7Z5On9fMiS11iiuNVYuLR2GQLQ1JuImP5cDUouS
GF87Gl7SfHRsK9sdeusMqyfRXrla1vPit1dF75ihbGSODEm/XKWWmYzOMNJFm4ss29LjwUonHYq7
GjavJ6YBljzzuldAyRe/HyeERgVQ6OJ8MANUAa6aA10aS+TD1hit4p2U4rOGXOxKinjpScgu1t8U
gNlvObxWCBIonKmDtpX9Ac36MXRH/SETxrWY4OKT6HPTCUVshnDr5Ytk2KVhTpeDWfZ5fdCLstow
yRVudCGVK+v74qPgU9OZoFLL2fbyUUtDuQ4hHb+ZWSG/s5t8KzpCoCR2miuZwoXlwYwOPVamIRgN
+82WaIZL1oa0Qdou6g99ZEQ7azWxQ6LK7HVGQxUD3Gutrgvfz6K3RJmHzc/YztmrdM0ucsra1QNb
Ou6mjswcNdZqyJy710q7l6qBNHfo4KFZIQ12zhobHZARN5zppIxuW+5mG1FlgnZko8aqfaskRruZ
mAffKkorP6Vxif2Ps7IKnDgLGFXpdkpeUQR2I+SMoEICbm0LI2fFuRFjpL6BqK8jjTYq8NE91Yk8
LHf0jaIdPhyfXj/0LkUG6GFozdH+BEt/ft1pAKr/VFowdVTtE2YuvFrpops2b6PjGNZExwPG0qLL
022TzfPOntTsxszh1YV1WgSqhMDVFtK47cbS9hTXrt69/hHXdXl21kC5ppKNel0j8zyL7qhkaeug
LbLyGQm1Kab2mMZq+M+3/C9P+W0jOmOSStzkdEZ2YuUYx3nqw8BK9xlo8ytX/IUIg3VDw3klWbBi
z0KdXFJt68nnkTxYzH+LbNx1zeqRyzTaJrH18JF4Nn3jlkZ9QI9bXNmcF/YJ1RT6zogfVp3B2drF
G4Z1PQNBmNo24esm6XEx+6+KbLvd67/cxScRlsOMot8GU+rliaP1BhqSVcUD4Lp6wiBV7toBt+rG
MOSf7/QfUTr/t/G/fnKv/jPv6/i5/Nft5/klrPPnf/Mn4ksRfyCgsdZhwVVLAzyQhOtPXqfi/gEj
hVPQ5EzHUoB4+m/Il9D+IL7+WTSidEKyxq/yF7BTqH8gyKHS8I9hnT/bIf/etEyAkHQyj6xxclEm
M86rJYkZ1cyKgWMq7KW0faYwokM6aua2s0W2j/NQMH0xJkx4tUo73DWrRPqEQ3tQMNKURvleUZLV
WCVEn+v1DaN8OD9LZOOYsbahRxKWvB9xf839KoEqmGtxIrZxH04LltcqautJU/PIS/VoUD1myno8
yRFp13ptPNhqMv3QTs0C8VHLO8+AG+gOnUh2KG5siE2YS3xOl34Rvhqmw1Nvrc3hWUn8DADeszSt
qNiNCdxOqahLGxixMm+7pQEGrJSZNDbYnsdHUMrpV10uB3hrXeGn+hQdayQJI87U9fCOHE0rgjhq
ml2XSIRX6CPzXen2b90SUvXW0aFNTU28N0M725aKViWbVBPhdokV7bPeatgdFIOTeTNjh5+nGpk6
IPR6j1Vi41lIk/9MIf+/3mDsh/+8vf5P+a1q28+/8vT4839uLe0PpnfQDyOIQgfL3cge+YuE+wfi
WEaPCUMZWlsn///eWCsJlyYktX4k8D9lJ39vLP7Venutf9FK1Vs38Rn59jUS7k9e3b83FzVPWycI
RrQFqG81JzqL5HS3VKB0UtkOw0r9QhonHsypQsdhL5W/qBj0dvBYuTuE8zwyCL4Ph0Z5Dpv6poFq
vnNzhb7UvIJ0Dmkxj/fClI5nYsH+bmohtiYIVjfR0jhbNA0lzsPj10JtPy1RPgajMj+GICB3AguE
zTQQWi16lR1yGyqEiqcw29dsP7Va8qmZnI+1XDBtqYzTPIXPuDsZ27Kf410Ih0dzCsXHZPy5Bud8
t8j0O55YjFYvhbe2rVWuyffNPI4bfEZIunQ6Z4bezxsNLPkmVTrH65GQfzUV9Q0fpbgds9KXlQSz
ICeQ8+aUeC3joffR4iTbQptTr4Rs6WduAtxW2mMQKsySZbI/9a2mbDFzKzeLYy/bXrYAFCrjW4Xt
QpBIJwUoVOwGJx7fpnn9xojqb8xBvjfHUOdNJ9YPZWKsaUrit2HWmnsop3u30jnCMrfx66JejguS
lj/nxP/RfnxbFfzvnHT5gol5m3xtq6760b/6p3bfq5UP3Z3/ofXT/A+DZq6syP+8qTHmXvHW/xrK
b//af2+X71Elk/LFJl//gr92OXxq0mVaJ5QNyfjXNOWvXW79QQbNvUq7mkotDMd/73LrD1JPTmPk
NWfXJ7scMME6CLMWeJlDcP7JLoc28DLwXYlf0ILAEaF3QT1lcTz9Wgoii8YlczQJRMe2AylC+VDx
wiJ3bjWV8pjnlnX3sWfOKYP7Fa3NxXYZbL9ooqny+qmX6ZYCj7kEZjfIz1EvtecuBpkdIEYrLZxG
2jbFrFpCkUUApkWbyekhaVs6hbZDjVPOEOjj5E6oorHAhkYddu2dpVL6CdxuVn9wYUk8SkY7nMCN
Ybvs2ZmSv1Osrgw9qDLRghtiCoYnRBp1FHqvWpuEU3V1VE/eY+Ge3bTu4GroIBzrScoYlHJoZdin
V8tUHMIcb+pNaAGm50TQNUCPo54GTemqRwcP6va2dxks2xV6156cURqKNzq5vYnE0J4Ssr4ntXC1
22QO84DKMX+twQ15J4cwvUtmI298cPdQfWHvFoVnD+i9cU5j2LkMsw9hFLUnkhwFurMNI9dPMmmF
yBbnpPKqBqa1h2dy86ZVZP+ji8siPOV44lZBkymuGrgFzKfAkHmLC/CIuf1+MTtyFuYeEwIA7MYQ
Iai564eA9CJP1G7ySaLWHz3ZC/ce1zIr9pteWi6O83l0q6Sd/UlpC4q0gyjHr7i8iK8KLsizP5ZZ
c+otSNdB2CZiH4Wpg+mFU8SNP+Zh/CwUgw6OFPg7wgzIsrvCKfq7Tl9pYbqDy7gvmIWmien0cvSw
ftdv7KwOP+ktFotewkDvO50OzyFLa0Dh2pzDugNHQzbvLCDZlqwcbE8rzOQZGRjcZfZF/ZyKIvpS
MieA7CisCPaaoljeFw4Tkl4R1YWyEbP589GqClMd63ikUBQtHpYxKTSYSsKmFIwrwQS5rNXDk20P
eu4tFWCijRPa2imdmd326jZJLK9O05jamh33T0io+WiNQK7PPFZ6yNu5Sg/13AxfctAad8Jesi/J
pPZ3k415gFeMkXazILXXvcGyw6fexZyHflcHG5wZhHL02yZHo6clSfFBjtZcbhSc3DPfsdENhtXy
MOMuSxCYSfGpizB59Zepg4Folkg8fIa04ifF1Y0FS57Z+Zqko/Le4bIHN66Mymc+0vzIyFw47nG9
d3JPsQlr/SGR2akOs1q7NeToTL6hhGpKCRyTWIBWtvbOaoTdoybt+re6jIvRV4yldXxEDFV3bHV7
UP2GuZsiQPCeNndcihPNNgrw39Q8rTKsM5SFoR63fJ9Muf7VDYsWhzSj0dAjF7y2OXvsSik/FJYm
P+Sqnr0xZGzMOyBz5eR3E6XPXTViseLpWui8CUfYRF4otM70NGuKCgLw2YaXkDuYXqel2o8stlw+
Agp0aS30BZIUnNxaY6jfg/VevtKkyoQ3qAho+ZxqLbzGgF6NrVOTeD0Ci2Pf1fQHnKY0v8k6Mz9q
PczuoEtaJH26I4XltyNXd9JUleHLOIrzTRVl7mPXGcw4MKxq1H4blj2i0kkYzY7hUTw2EzN8o3KE
8asw0eFNIyH/RmmyUHj5PPfdpp36Zr5htwLEckU9fV8UmT8uEsNzSEdKbwdKXNo3gsYJ2wx8DIPV
Sya/ckvgqWmhK0cJpur1SXHBavlsAZjeup3CKMKVaXrfVXqJ1tVK1NTrZ9IUr5ZTUt2k0PUs350M
SO/KlILaT0GKFHdF1JZfkVqnvEYph8fQjcvEb63KeqOLRv3O2KXBnOmyoB9Gjs1dQCpDbgI5foFm
2bltdhROFk8+4t9U8eOkig3m5hdN9xzqt3gj1sB0h5Hm5L6j3CKJCNsZk7co0t/RUs3FLmbI00RJ
FDlPSp61APXsOre2CrCoOxZW4fp226f1Y5OEdhqIjh/J16JI+zGXo577TVRY6dNSL3l+bOdFUZ5t
V+GPx1xXri+Uptc2FBd75xS5VlQHstZczPe4sj+5UtBE0HBIHLxMiF5soV/qd9S5lzdV1dEEZJJq
wBFO2NOXoSzz9/ZgVsO+qkJxAvkA9rlMuuFrHyfyfuTXa05WKSIGY937WAWOt/YsixHL2yzKgnCI
4ysVt/XW/jV4x8FsFY2g7ln14RRIX97qaHItzvGk8l386R4KJYoP3NoiUARQXj0trSAf3fI0p+Nf
KOB/FDL+1+LB/22VlPUlvhIUfs8/t0P3a6a3/gd/BoGG/gdXCbkZBnqrnfzKdv4zCNSNPyg3En5R
v6YpicTm7yDQsvlXTAevQSJSPwQhf6d6loZVCmaxgq1FgY++8D8JAmnbrOvhl/WCnJocj6cQcZKJ
Iid+uV7GCYdc4EJWsJrZmxtOO3erTY3YrdM5+6irHW+xxc5yBi2AtuYcrDy6B3magKUOl/zE7SV2
pVl+alQGnjRw0P5SWb0PHe7gLlzBeq23AYIFdxUIP5bRMO8LbqgngWBtk0tzIQRpj02Gg6CTKoPX
qVzBExHJaoWiBEzfd0enbHd2sUzPocO8TkylxYBEDBwwtX1XJjYtqXTy3Txdthhr4Afi9PXiFUIb
vFhYxeOE+GQ/FvXH2uweiWDiYBw6tl/U3Zf4XFkZ6tE2jNUbTV/Q+HD/eqp04o0q+q3T1CiajZpD
bJbdqRiJ7GrXjbYVv5AXNZE8Fcn8TdKI31SifBvlwA2KXN7qatk9cB83OzOK8L/Q2upYRqVxMOKB
RLUzsr3tFtWJNRIhqWtUQuscL7Cwg4hdJUDV1Xg4TdmA5ioTcbx10FzvKhnqMffaovhurNugNZr0
neaEDcGjXN7mTWWfEqUOvSweqgAXrukwGkvhO+NyY1rJ8KMfHBDnyfKmjMajafeNHxcaZhmOdpM2
C8CFSr9Bez0f0yLMOrxRmngTSdFvuI2/M8SEQ1MpgCIOVY0eLi4xVc/Mb26WtKeeOdat27b2canD
eh8u7mdLWe5LoFI+xqb6diwVAtsla+7jslU3ymRVngR87lFZMHBoaR8mHNNuFVFhn+LuKWclLAMj
dw9zU/UITRg4n0Lh7pNlOBhgfLwQQKM3VgnIvSyzvAi3HgLb5JS02ic3bpRNjWllZXJ1assaGAB+
XZRYeTtHaf9AJNt+opC3+EnU5PtYNuEpauDnEJrF0pudcaf29ucUDZw5JJColZuIiVozb4Isq7jM
+R2turshGPAbzb7B6+QYlcV7QL0ei43fAmmTuezTVnueqLl7phUTqcYKVbWWONXcj/QH74symWE7
acs+NIpmo2KXfl9OyYDrx9BabAtw6WxPs3vXT7nleK6o1GOeyOaUTEr7PBIl5wv9HrbWLutNDN/q
8NSSfa0mMn6zNKmXDvpubCVvsNZ8B7+CPYmuc98ZkfE1VfqSbEMHvxUN3cZUh3pr0nfRAHnMvV/p
Sg/8cDKOndVQ/HPbRmwqjayuUKcA41yij0xknlmm2tHs2BOdMSa3aWjYj5hnQdtxY/sbRqp3EK82
8KV3aIOqoATdG9TQFgLVStVAD0mtqPIUz2alVV5RRe2Hvo7Sh6Ku0Xjp1nyUWZ0w2YCDMbD7aZct
QA+9YRhV0tN+emBx34hOH54W4giMuxT6ZW6XftDDrvO7FFZPOhxzBNyBVs3hzmyUKvQbZ0QyNuTW
kcZ8hcGN9BAeyl0cTbGXq1HvM+rRHw3xWdiNOI1jo+5FgjWcPrfTbdsOPWuKptJWUNQNBo1Bftde
lMdE7zAlGlNOolgv/ViCnWoT+9mO549LF5Mr6s7OzYrwEI1ik5UOBoKO+waLnFW6LxRamRbwU6sQ
2xnB+a5Mp+gm6ZR0A6LaPTawUcgpI826q+pQeaPHHBdxaoUPVR3fCZ3DAeCR7yS2coca+Ec9Us2t
owS6afbJam3jdhmp53F+3KpCWoRh8frc0bpRnDAxfKVg5ZKJW5TthuF+LGziRavs9/GE0Ani+13a
42Xoul1zFztW/qwJRN+KRr14oizoTUotjy3R7KZpjXpnGB1JkG6Jncp9U2OpZDKpVPQDAbkpKL0j
xjFTEBj+OIsu8Up0+p7Zjvk2D7vPHemzLotNFmv3hVt8nGHsxcvyNuOeiFpxnGp1k9IE0NxxYwKK
TfCwwo/bT6lBFlPs+KPdeYPdfWHCyJtDwcdObsKo5dn6XT45D+hhjpYFQXsc2JXVI1FrE/S60sJA
S6Og1iLS4tHCZmj4WCTKfT++l2b8ZJFf5+n8aA5t/5U559zLHQWPIb4g8+UPkaiIIyffBNZBPkHW
MZAcpfUh1b4wPnQ760vvWXG/rMCcJH5kMFW9d8ktbohbMb9Bz1f5hj70ATIgSaBe5YfZlu7bOnK+
4XgO7lq1UPBMcodXxciHxZwL4ag+7WarGU+jNtKggNqz6dX4ByvM2btWmiFvaOrkDputYqNPkiJv
byJsZgdRckzrMEizNrzHYskETsEn7ybcscnbTnPZ3+pxaBuehmJln/dZcqs3cw66wqF+Gc8Y/AnZ
OG9qXDM/K3amvbOdhLuqSUW/M9siUakuieR2MrTs6JZhc7ugGfrQp8Z+6mfjSyzmyI+61P6C4Wns
dUPMynElMYMx4QfY9bq1V2wMzjw8aN1D3SozSjfmuLGfcu9modb3XZdyWsRZhfmBTQKd1UXDmlv/
P+pF36tWFl7i2qgv3SLyeuykH7LU+qAr3XwobCvzOA+OMRjLj9WwCg0jXMDmePW2z9vhsUUmtunw
1ch6Zfm6LJPIOZnawp+wwLiJtY4iC0f/tjKcp4r2vR86/ZewjHpvKfGfKPCF9/Rx0Q6RUzdbUbnt
RrHt4ss4xu4tC+tTReHG4yeKqHIwfHFokjynzGw5b+JiEHc5Y5D+3C32HnOPu9CJPxah3h+mevlY
WsU+n/qWDUFDqm3J7OScqW9lOqmHPnPz/TCX5ba0pup9UVSWj3scSk2cyG8VCfCMPHUJSRSkczOR
JW2UmiutFq2CCE325McxNeuyX24iyno7ucRYANv1feqWhddnkepzTEjbM92IvUfFJGWIeo/pHOmR
a1HfJoMzSnrR8+dkDKuPJZymrVk7WNT3ZHaB01Hx6GI3ClKji/aDizkxBDgQESLetl2R7Qarw1rH
dZeDnpfJbtBk8a7Q9NG3em6vURaIwsc2DLqmhiHd5kGiHgnx2tsuImGGazoENNbgB1OoX3qqVipK
Ed16aqriUxOPT3mmeokqtn0/PuQdtcrYDh8iLUwO/IiUpUwzDjStUDexOr9dlsx6/9MhbU5m+h1V
+tXBQj0orKE8dmU8PlSdc28z9cGvaTko/JL+S7qE8m7pNAXKFaXNjVU7UGzj6KFvx+y9UEzr2SgY
D7FxafEQkU1EziomQrS43+a8xRs30qFlW9SzqlFkwTDObcrBqGfMuIME12Il6Mdw+pbB7D81jgLX
zqS5iT8XtJ7ia2QgmtXH2APIuhWZvGvRsrhT6NlI3fTE3lcOi9Sq6zdiWg5mNn+oouhgD0ZMNGBu
OtvxE3R4eup8SKbpvbTqXWupd9RFCO6YAlUhbrEzyxjbHBOyDTyiOa7GfRHG71Lb2swLI5tjMzzK
YSFuK7ojpvdHbVYDJ5RhIMdk3C3LAPjA3mRWvu3+L3Nnkhs5k6bpqzRqzwTnYVG1oDt9lmsOhbQh
pAgFaUbSOBjn8/RN+mL9+J+F7kw0KoHa9QEiJLmTZt/3jpORtOqXOaCQy81zocBD+GW6D8qmP4Y6
PeaUZgDJ1q9jWP2hIH2XSj+PFW8rXqir08hpQ5f6HZ0reyfsT8SdJQgFkDvWzzSZc11Y/qZZrRhc
5imbsup7nEhmqOdgPrXD4F2aYjCTlbrhs6ZC+6qnpeGExxEg0obMgJKhKYM9JlFA3xkZen3EOffI
CN8Nzf07V7ZNGhfASM1Zx68kygPE0xuVji0JX5xia0SMFxz1qbDqfbW2qP695aGkvg7I7Bg0ZFyb
KmKO1xleoqW8A7BwiI8Q1kOjhDwQEFY8zGu+G7Lpikvi4mSR9W5NY/3Re+41m6Go5DTb+7TKC54j
Ne1Ly8meqmoyPycsgbu1kFEizeEbirlNAHDTWJMpvbU6NOOgbdP9UkQLVT6Enker59xXlXt1wuFx
LntotEZan4EoCboeyvxb0hcXc9zIL7Xq66xGzq+AV2cc30wl1St9q6iTwYxUvrcUFQU1vxR2sJgq
yonA+Wa+VkH721dWQ5Vdh6t+5SZ1TFHEoLdV0nn+d27VzFtjHW3MxiMtzQnuUBGHTew2rXf27NQ5
CVV/p7Dt25XAFapds1eMM2eRuvVGDPpLSgInqqF0Eova1b2wiju7l9kndUXEMfWTlivF7126SYnl
T0owxk9AJ332xk7sxnBNCkdMCaOnvRkLsuRmHeymoIJa4NqrDgsEnfbqOz9Yp2cK6x/9sKFAWLWP
2KWewQx/wpfeAV7NtC6LLy8v2jjLRDIZ0cGQNQJgfgvDHMSJ7jv3LhyZFziOxDl3wJBCDRpoViYh
rbK8pJrJLWrVundHi+OPwqi3tCOvq3Jr/1O1Tv/eERTp9MWWFK2tHKOADb5Pahoq88b7Qfi+vWEN
OriTcyghBNTQRYeO+2ePpwyvZnTLzgvrszuRsdW2xmkOl0e7FF++myqqUMJi74/N51hbcTp43xRb
fPbTpDfN7AQvorDNnecxRmvyN500cmJ3qLnYRDVfgNPQ7BblAzzrPbF1+Jd752AZn2NlxJUx7rzJ
9Q/Cbk5zZTx4APWf/TwC59qyPIbuxDRr8P5lmecTJz0WB4qPnBek6SnocIcR0unPHR2OUB8tOeWN
ZW4gwn4NojuSfVCdcf3Jq7uWcxIFxQB+PIRnnG3PJLFliZfqKK6D5iOc0ugQjqF/AMcuWXVuBLJE
2RFG64NjVK+epYhhdBtIoGCEmilPjmh/gAeClxpjdwDdAAoXLHXn9SZsR9ISqS0UQgtaObM9O50M
49CsGJYr95VQ5vI10JZm/LKNI8XD+s0tA3UxAq9F6whi1wdV/9gPS9tsQWDTxB1zK49FyYZaIvzb
qMrOH0STZTENeESe5IwcvafGS801/x0tlTwsPUAwGpXlUnn+KwmJzcGxy+orJcfspTDQDmPwV99d
5fin0V3ULpjdAr0t7dyVU6EyTIdq69hOypnjFLvaVwUhgDJ6b4h//YS+BNwU3jdRiHA6ITHxax20
O+BXMJUQ2CSvqDEdc9SA1D0M+2Dm1qkp4T4RkVTv0tIpkrVa168ib4x9a/jzxluaibqz0mie+GpG
ql+ihpZakW/MxUfwMiA/oLFnDJ7dQYKO+27+OMnaeeqdQHTbzpirQw8mv1uGWfHNLN0GZf7w4Ixt
88A2Hl5qZU6xGfXBeTbyZQM7UdIFRMXqImcrbvGY7Ye6pkcsbzJM/d2yKwNfHENhmC9jaIk7QkjT
LTFqxZ20b9poiwL7VOqTTLMw50dW48925Gvo52g5umZtHhfTeyYxcy9QyFHX1o+7MKM+hXGeo1XN
7nQelH1vdwEX9jjhXO0DklVjc/kry2ydvtygbfaMMCpWlpkfApJOnoZ8/emY1V02De3VLBuiQOqC
JzML5v1U99bvFtn7FCN4nK5YtaouLig0Ycefdfk8l/NXUxjrJoLifS61c8swI0VoG2Xpu2XYlAIb
KRiCzW592+nbfYN4MUFTvIARojLazukUXJH/Olu7yN5tEaaM2wGB2yw4dxEIdJx5hkOlcS3t93Qo
9SHz+5ETquFzc8W7WzWk96XmV+otJP3z8ZyZN/N4cVfx2Tflc54u7wgJLxGBzgBHIykXo63jzF9O
hqJuzdSBwyiKEIydKltPSxVSHBRI8y0sDAgkd7bgwDrDnY8kT+FVmkKkKam89W5hY97OC8hFP5rh
gYSg8s0ZrPyAXAoKWVrruePhPqOYFPdF5s5PJP46b2Fp3ndt45IH3KQczO0KxR1qE0gyU4LCribV
cZPal8lcR57CdbmSJOqx06n8sa7b6mSuDv3LmeHs8gipC+OZdHkh+m9QmnS7WvN6cg1yIdPB6LbS
mM6+dIy92drW/VIF1xD6plXhznGKOSaUJn1pVP0HiW8Iu8CcsJFTscZdlHv7brVlMiyZEQMqTsxq
2jh2FovvX+h07FPsvLGJm93cYsqSJbJYJNG6mFMt9oXyBERNH04XdMu7tMNvATK4kQ5/sxkwbxel
u2kjh9ZBo5mfSyvNLjQ227vBSLPjapfTrmEPefelTsreWQ+dyrsz9CRjlOshmrOuRR6UL42n2Zca
AXzSTOHRJ0UsxMrv3KV+65xtN+X6nLV56vtlvhOlWO4poBcRS6i9t5u+oikyA/wknXQwVowiUx3s
vDTgC67GT2I4f6cLyFwumHCVGVdm+26VjnFoIp+3aSYcoc0tcAmdan8vx6HdlEVJ4Kibf8y2t7HT
F8MS23Q9ZVO9RdXgau7i1XpEIHWcW73uapK9YtVG0R6hfM2k18JJ9sDS/X3rqztzbe6niEl4MSnX
bSn5doFaIhzUnFu3fqpq+MEjze6Ye48VBFKcRuZPFrMTLQOJDjwE3gzKNQzPHzCMW7Dfs6qCjLm1
zX6nPl8EIoWdyt2I8MzOjieO8DfLjE796D6ZHuXAyi3+UMUYJWDu6keVQ4W6JsFJ/mqNkKLzl6Uw
DBLT96TSDL6qTKc3v7OLa2/DUpKcpgOiBLOtb+XvDXDK1LhPRqhipzrVhjxjbNgHURn9ae16Bzay
MQoiKszBt+M112f0oR1rfTNe/d7yt0iYq5PTdTDZ3iXMO6SSckC4NSzPy2r1yZItP93OIynYVH+s
Tu8wjaV70VAaTUlBnBtTuJ+Aow9CqvY8N8pIxiY/LcEy3C26mg7OkHOmDJk6F1HwHvhT+tsG5ZzS
9dUC237J/JL8d1E61nmq9BerOcS8BCfQRcBdQgDvriVro2b+VShlhPvQpdSgM0+LvNk6NPItFz2Y
RQd4K5tfrMFYLp2gF/cm3rIo7hbL0fQgm/VOj90tBw8eGiCuGKz21mqdV18+AfwavQyMLDLSwbE3
C8ynzw9fgxsgTRHg5lZnS6SRRz6+wueabta2bH77feReCSM3ilMa4sEjb1KE79boaAJEATR/zVEX
hdvW7sRXL9V8snU2bUbqMBfAawrSG4rufyzeUkHozh99JnNkEtGbCdtsQWTK/BQazpMHacyclF84
MsDaIMsvVFFFzypos407O+a+MAqTd7WPrlmmq+dJFfl5RaTSo9inwMnIyUyldXNAaECEMQO9tHZD
vZAjbbHmhWaWn82ml/vGl/7x1nvk5ZLCe0O4j8NqnL3A/WhyrwRRQe2GfpIM2GC/BL97l1dptmqw
sOV7ELJ6G4CU78mFSmPcES5fvwp2Td+pmPwrOPnFhvZZjWizdpxnUU7xwkLI+d7U08cUeY+9Ncrj
2lR1ki1T9hQZMFAwXDFaYABOtRavaSoZRhqY4RSWzGYC43Sd5H71NO4sdeoKtzyNBZuehe9yaOW4
RSSGsJAs7f1sw3OUFQi37NNw6yHxsVofzC1/tGYz+jWOev7Ui4GEaOX+g+n3bql8sk7IjM229tSv
xGyodHishuUBlptjw7kNK4V/XfpuStx64i2m7m5ilrP3jljzo87kK/vNKw+pvemsMq4d8z230yQI
s5chXI+dih5VPjl/AL1avjKsBVuTKpO7/NaDNRiUqaCc6l7CZQ6oUDB/U/4OZDSGwN2TIw/0nfJX
pcRazkFzlbP3jQEafbExOPcIB2KKBH0wUBMAOl1NhoKFJ3qgpv4D1J3qlFktPNvFgLM3VbG20TX4
Qw5lU1jeYejqbe3reZO7q49ypX4iS+6Y6hSuKGJp5rh3YjFWY9LMuZtUayD3xrSKCrFn6D/01UTZ
Q1oNO3/MsndQcLQ1BO7u3Dnwf0aINDljzPTPUJS05enK+Gl2S8p9wnW+xGgp1FPRDuVPaDe1XRlo
WZHVnZ7Fn5Vgewi7X1ZTe4kTKvGO9OUDaH7YN7X6HfJ0c63HNp06a+sfS1vAnlAu0h7Smj26X9to
z+r/QuHLANrN6FOL8DfXX5mIBjejtSZlmKo76XjLGfR9TjpTd8+uX9h3t2+wD7J843UOWRBt+WSa
mOSGdnXjyQCWJA3cjqmtrDeGqJlI0vW+ktgEG631Nhh9kazZeNS+FHFdFb9GN3j1Z3WaCOwrjeKQ
OVjpS8JZ474My11bdT9C2KGk4MNmZJbtzolSuNnWeAhcfLS8EG51b8/VyKpNZFalEde7zhIjGpo+
9GQGz5bTmz8mSXZE1rfBFg/S8KSqImIYKdwbdC4TF6f8BaoxfyIUF0UHFNWjaTvDRfckeNZjdEB7
E+3UnFmbUpjEBai1KV80gyINECnSpSoyjmEfyec+lHrHczf0sSOXeYOictlVQdVsOfcIPJj84pz5
bb9lsP3FbWnvW0naPBkb/DJhA/wR1em+b8WzExr+2alQn/hdcWluKQxTkzPPlvpHtt7QNxtvjd9+
2wRQWeXKXV+J5rXLw7veJIc0rJlfvH5rN8a2TmmZ8+xPbL6Y1+eQdrPMutqZWf9S3uAhvnPKTTaU
hIYF7IJ9Y9ZHHkZ1DX0K/9KFC78xO1Kvs6eUX/yUaSJsihuHRes3dUdwx6yXyj1HJXrEsZIbQJq3
vlW8rWbA/eX0d/VsuKfWb6dDUy/E7vfqhbVQb9zJfjF6CjUar36g8LZOQgE9QMictwnYpuJhga3K
ieAgK5crzknBdqshYUVSOVcMhYGDMf9CRyfQwKg+ffRrQqgaQ5n7Dsy38I3fxpBRUcf/BrMp+1jK
NrqzVYdVIiRNGI64ne/cFh7XX6Yf/TB899MtYFuxoxOhx7+qf4bZvHDtg8TapaMf8nXezF1+itIp
6QlXHrWVU16AI6Ju7Zc2rzaql+e29SPBED/RmrpK/8qljxHS7pyNNBsKsKZLqy0RC4vzNO00Qqkq
o/VtILHZ5ykrevgINIrcnI4+9mPJbjY8RqNfnISuL2Jsr1nrizuBWwVWtCIHv2lBPaapgggO3NcR
suRA/oW8T29BFUEngW6NogMVVU546mcw5Yj1aBbLewVlkfGGHvmE7sOJsDsKekB2TdoC7CoitRDq
z4WkOUw6dfdWLoffi+xZp+esfyqitWFmRUhI1tAMYmqnfeKpOljjyZLYCNfgwwMQPFt6BLDu/Z1W
NKryyABsO4i1mD5CciafQ2rEYa/n5uD2tR9PmVLnMB/klZTJngkJzepqkJdTLdiOzRbst7fW7NBU
1gMS2u48LNxXuYdsNBLlypeozXAbKLf/8qzCPUTSf59uR12R4qPxgwHCwodvrJRdHV2EiAkWheyc
Bt3JWpWxVzkAZRG+66anlWhGjom6NumLdEgI9jbiYjGcu2ktOf/zQ5Z3v7Ud8Iksm35u97IvnwIf
Qdd4BmDb5Pby4rS84gK61/IbtHs/Lb4gQVVIJMs7LyTYr7F+0q0LmN0+Gx4oilh4Pg3Nfgb62/tI
AtE/Tzboamvvb/F3/mhd+zmcdvVI7bYdTW+8rqfJ7J/pEmzjpbGPhfYB1MbEXMZtNapE8h6ptkiw
Ye4JA7+9/pDBCPdUX5BpUjkgCdxjuuGUXoca6YB9bLBMCMP6CqRFSRZMSwg5mJk8n5qX0vKS1gIw
XfnN877dr5NgrRxvRYVH1gHgBcyHxKXDP1dg+xCEabm3GDSPa+1a93Y19DwzVS1e62AuYoqfRVKW
tUmgVvEwsizvi6KcrzihEntqhoP0YIeAlfgMTfN1nYx9Xs/qITNET+ZsyHHlhvm9PbT1tolohkB7
s2ztfjAPfgoWVQAr3lmT/REERN4btVUceTfc4iKyqn1wEDNseiHTY98OTP41t5mp9dfse8aeo/F+
vbUBGZCi3Nvuax9CnDQiL39yWyASUDUCcZlG+7wr3jExVLyUaDZLk7CHQJvfoXKXexE09oYQoYHl
USyEMgwZkHXgv63VwAtcwuuBpbcLbU11E3eSIGnDeXdYUepa7SO7i232CxUCQDhTsx3aAF6d1rCC
YzHxauuQBu2WWGQ+jlD8Zm9JurbG3bJEh0zok9UEbRIWhFRnYkAEr1NpA1WmReyAi/2MFuvoCBtm
eiLEAM3xGuKYLUdWx654qMXtXJTfSxvtcrfYTKOfc9QKCtJN5y6YFBgUA5FGIowKxdvbra1wuInx
Dl/4zjNB9mv7KbAM61Gz1bHdhE9FGf40XIKvyhlUFn0igVjQNRJ/NStP9MA3Ydw3LArvjqVZtPu0
C/eDq1DcuFrYV4ST/BYAWA29ZgGKr+aPw1oHhVjN4WEcTb2hLslF7W1uBi8H+aezpb4RwK8w4Wed
QeLbFteadBbagsowu0RG+RxNaXUeiIfa0EvPrjQgBJepMJhicuCL8pyx4dcy3ZjSf/BncU+E0dNq
iB+NQVWezvZh5z8IN3iyReWQZZUbG3PUYptZ0XNmt9BV+AwSS0YVDFu+nkktROdk8n3Fs5ebf3A0
ShTkRtC9kahZJaaVEyVL9oV8VRZ32X4kz0HuIKKHCAE8qPfakmYC0QdIHTzWOtuki95VDWFS0uLW
i0y+xEl6a00/mB/RsuOZgNBUCOQonO2IbLGRN3KLsnb1XyL0sds61/mxGzPzdRazlFv2fFL1+OG8
zl6NSNorC9500292Xr/Wj0VYZScmSaRnkXPDsEzOpdGysu88SJHrpWG8dOSekIpyZCktt2PrVklw
AzYtNAabemEgMtzx6mliV7Vp3Qd1xyHa8KoqavPqKH0uGv92xDo9lTN2dgzyrLvLUTsmlFLjANPy
DW1cvi39/g35GCuBM6zHmqL7x6Xkag5hHWSgEsRd36Ymu3myRewa4ZI42LLianWc2CeyIwl9aWxs
3Zj7yvJeCFN9MDmG8KA8Sh64TZ5SHVDWV5PyuqCoX2/4504HVn10cdNsnMksd5iI6e8dejiuWkSv
y0x/Fcmh166wORR8IAai4zUEeveEzAw6c01m4Pa4LumNyNb7sMiojrhRwzdZeG05T5axJMCiAVqb
8oXGt2ZveviQjXSFJcZrHRhYOqgBAeJiZe+4wwHMqlYb10b3+Z4CzsGIMx4WDMzLV4UIe9sElLy0
Ht0iTg6yJvv2MgbMq6pdiyTTaBCnYKmfmCf9M8XUA7ePMi5Wxdtd2n+9UmO2a9zW3tWKAsUhmp/V
wvbWmyDN4TwnQWpiTMlHhH2YM5jOMjjwEVV0PeCDKS10/USzN9tydezdIuYTc0l7bpra2HfksVz4
RIJYOGX1Tv2KvQnWJrwowcTXNtPPxnemg3TJ3jRSXW/NbEImuHbrHrYuvArdfo+QCbFqsinBDige
DDI+Yo/zOYF/T3SU/qrUwEyXZ+Q2an0wxmjaVeNtcnWZygBo0ktkTh8Qr/qAppPrE/vJ1nBI2FfK
zA7T6oPNr1P2QA4tWhZy5rbFAN+S1hStIKbrNr7dzC+aqeXEz3oVDh3Ka74Y98US1lynqk0fVsPt
ElKfiA+1O3PnB2PxwqQ/k6OKss8G1nnoctE9tnVZcrEzCrF9uF9ZZ05npPjrXdTMuJP8gZ7iKEy9
o+s3jEbRUO6lNQxQ/5V8dErPPmNWmO4aVJpOPKNv8eHOg54mJdKlQL6Wx0oX/e+p8hr2Z5mGL95o
P9wausKt6seiZmDsIUnNDG7k55JjJUgKhG3ltlxKc2tACkNXwIFuDX777dh5dF05nfpTN3befjRp
uBibElHwH3tsCWWD8izjnBANiyXARcmb57N11o6umY8afdeRQSd2/XJTfZQ8pGEsyMh9KOx6fWxs
BSyD3Y1hrJ4zjJtZS8BbrAgD4Daz8bcwb1VmeDui0a52bdI4TYB1kjcD78Cvxlv6PUlEY9xVSPRj
VzC1ubnUB8/PtsMaPtiqpJiLfUUMa/Q4+JbeInw1z24HP5a4Qo3OsXAnK2KbRA9igO9to2I+p479
0tRReZ9PjEPLWFwmN2oerdEedrIcPuvWvXcNNhzpwhJXod2eqqIyDnMKTV3VNrNeBmyWu/zPPiBi
X6/WndWLY0Y4X5yG1oMjZ4od6pq42+BehUDvwfgzZ6ZNoyEhsHWn+/Fs8u0I2X7WUfYmca2Yea63
IAGX1I+O81AmdHdwgS0AGXLGfGONRrEbuB01ZUBOdmqzYdwEsydYchbjvOqMVLw+d/dMQWGCn845
Z9LjZ6LgvXFG44etl11Tm+kar1Ows/KZSftmW4ngAE/jnHlP9PEi3SQP2PrUgRzQNTTp+GPFDXI3
qVR+9riytvnSR/62c9Iy6Rxz2PQMtzmSkS69WGXT/2QAe3TCFrcLOpDwYBD0uy/YXGJJ6S832yC/
/UoUCQD3ExWYMyvwcp/b5jfZDTDRxtGU48WU9Y6H9No240ZjsxWdezHq7jlV3lcI18VM4bI3drcW
N9JOjN0sjebVt+GGYzTc10IKvbFpeEWqW8m9rLykGWcubUT2eL2GcC7Dz7ILIAacnvjXblXOJ+EA
1fvcM9mRxkRucGePLkteeXQm5SW2reaHWln3w9QNRCOCQF78Ceg5ZrnP3vP19pTSGPkD794aF7Mq
jyAm9FMJh3mYO5Hin/sqN+3XqigZ7HOB2Kcd8nOQRy7kgpXuHMOw34FZn0y4oFNQ8nqwIBi/KdI0
UD6LOnqtqE+mJ2+pTnYTysPsKWx9lbP+zIUN7AFn/I2Cor5zq0W+COSy0BKGcVT0BaMgsj5Hz/7V
REy/oVDy3k7V+1AO7h3ryvJm2nZ6QELdPS6If/YaFcuXz45wHJq2vTfNxn1AXW+fsRPJi+bDvedU
hrvoyhIEm2+y6IjPD2RRfPVdhCIYZUZ0a35wB1A+KquGi7LX/IqjrUqyqtsufiaTrrOiQ91H5puc
gy+Zj/15nMCb/RJV98wHfpXeEm292X2s+qyYDgU9Zx+Z0vM2wEz0zPu6gSVVbJa+eUQdfSmq6Q+F
8Me1z/rzYlJYzAsgFxpGmm5MPHf+nhQKMEE7KCDTsqvTodt6w/LbCMY+0aKpH6OhQdJf9IIbyyof
g3EBWzRDa5cSswdi3S7+s6z5jydEB5vSrPXWDoo3pJreR+8WBS03Wm51Hw6/Aw64Nl4RILNK83oB
8gNS6dVq9iKw7WszMbhajvyqMwMiYXLDk5/rb12KtD8AQFW72hiCZzYwO7GIoN/Vkk9HiOZDjlCM
kyF4bcLQpBR4ea0x5iF2FFi5PO9IhVF9BQ9yzw6bD9IC3v1Fru9BjiAT8jjSIC3qOaDIXdJg6i8H
Pfkf+RBFl+pGc4SzUq9V6bvxmmEaWEe+VFUgPaH1kvNbjN+172AKtStctjUg8KpMeweyhxRrWFCO
OGkv6G4z1t2kTVT3VV4Gh772gF9mR6sEtVh1cMaRTNcaQ9gUrME7uweMce8fLWc4962NzqpJ3eHg
m156torW3Qc9scaCRRb0w0qPS4WfdLCGcddG8kxxdnjFvx+CTzTVBqPkXqsw2DQmsA71lEXsyzx8
oGjaQmYSGHveiBUKak1f7JKR41aveQpzZJWMC+VhXUNS/vFm700Grk80gCghbbDeAFSduc/CrIde
KvG6nFsws95GqtrIDohQ806gjJzbZvYBZsJg5HfmcwV5v8mMLNpo39dPpY5O5M3XGyXmuzrIf4m1
GTaQkfICGRptrFvCh0Qt0RC0y77jBJ1/CMW4Jg2yiM04F7+8cvrRCPZgrNnI5NrhSF7xfOgNd8Bv
TVNhrZcX0vOXH3Nu3KPABpAOotdB2CqWtfk+YhSMU2aDjTBv4uE2OvpKXVXpPtN4qdEzabXlBtQY
fAeM4aOHf46MLaVSMxnb+snmmn6cdKH3leFiNc5NeXAMvzbjECnUtsD98mqr5hG1AdUvIIioZm8M
7AIaa8olohi3uEIhJFNbui/tXw8HrZtYQDnhhV7WpCancGPbIFCRBGmM+zCkq3fR09bszI1hsr6K
zqeB1QliKlP7IxpOcWDW5tjx1/AHTiyXu6wFzquN9tBOItxE9FOiNRT4SAzDO3id9C55zzMZZtgL
UNz2FAoGnaN+oZ8JDgILaFZpVqa6uDMNYV6HwbA2eeumfC72gjFc+bsIX+Om9phokIWwlvcD5w0S
3Nlpi22GIZKnlB3X12acS6t5mOzWudchSnsnW27OSwz2P5CNT4dubOYLo1cHo2b8Wsf8hg1ZzoaH
+r7RLbPOLT7Tjm6zVlbN+2h1pouv5fL3tNP/lo3vXxr0/jG04T/+S8Pf7ef9f5btcOuH+a9tfNv/
9T/Vd/XZFf9o5Lv9k/9Mc/D+ZnkU40a+RWYLEYj/J80hJAyJoBZ6Dyixp6L0Vkytambhf/83L/hb
QM8a3r9bVB3htWQw/GcYkuf+jf+O8IWb6IsgJdKr/huZLf8chUVhISGbEY17t9QIgvH+qjX5h1hP
EHK2R+BMIko6BzkB6QBp30Awi7Y+/MOn8vB3a+D/UEMFfKR6/e//9s+Gwb9+FBlyxFYEpmVRSXyL
lfiHH1WIIF3dAT7OdoDG+XHEKJNgcJmDUV1yk1bcqavKV9kADDVizI//+sf/1Ur5fw2Lf//5wa1j
yL/5FfnU//nns6YuaZWt/Ua4RZY/WHYeYmSA995JZyQKzxCEWvARLLncZBauHbaYzHoOnDH4lckg
fbDdqEMJWS5mdZNntwglrA6JGqErlbWzV1mpfQBX8Ked2oB4GT9nbUfzxzZolARJy7G2pzjvWvVn
xqCPx9+W6ICzqc1feH7CbNO5bfqF2H1846KzX9HZqLtoXIw+mVSZv/7rD4TMK/7i/+cTwcdJDvPt
G/FvD8c/fCM0nSPHgQLYTCICCB5o5vhUo0eh5kLCR0V0pu++maVtfZbaB0wgYURQsFhDyHJYOu3v
tQLIjiWVyjsjLxGya5E1v7Q1A3+BvlTEkyoZYlhHcCn3ZTU4vyzUMNY+I872Je1JCCAkviy/vCEn
9tGAGJ4PWDDrn/MQctUJP12ePEhEFL9hPg9kfRgSYiDEOCOHhXW8CHSVGPwV05VbIr+Os27tE8nB
uXefp4MsdibknT6aLWJG/qCZqK4qavxhO/s2todiYs3E90B61zavBK3QEcqGT7OEjIkpZAYJ0oMd
+HcrE5mxxbIffqRWGxYHruCpSbCgWrTSdTPBqlYaiWCrCJ94RiOXZQ8O7it7k7Zh/hl0ge3jzrQ9
BHXIhUaM6JjOoN/U2iZFfzP/NBoOd2uu0L2bvBNmsZWeCJmowGBvArHRHQayQiKqVpdxJtq8X6fC
uYxGGgXUY6YatIJswCe6L4WZAFEpkqfReA9bN2SBOQhrjuxf/MG+d4Yc9EFsMFGJR3T/wXSXZkZE
ipcIGyoe2THwUPFUMBaZyi6PqeNALlIPpO2kB3dQ92Q339iZSmIu8PKJFrVSWt297au1pjglmKLN
ROIKOtt01OnX/2buPJbjRtqsfUX4AgmTCWxmUShDL4oURVIbBGUI7z2ufh5Q//zDqmKzonez6IiO
6JZQABJp3vec53SzFUZbC2VlwF6EpXqFWUoulTsXh4RKXHq+eg5IhJN3XJcYshB+aYk/RlsdJ1u/
/nzwfzQZscF3YNmgEIOruz/0Gw4KSa9jgAwK5e5kiA62kU31JcEaAhJjaEd4p1qx7TFeQYrv/NfP
r7/gkg8+PddSlg4BT775uPev3wqNHGYn7b0yDvJNWxfWJc6/6MKwMrErhBufwEgeJMC9zX6uDWF1
ObSychzCHSXqtKIEU0t7g+pXi3/Xq8ccgXtdOC9dNSJDMkhQaG2KiVOFBp9QdvNnMXCA3I6TkKuM
js92RoZ5CeY6+H8MANZy3FEfLA4HWSzL74MzC+kT3dYS9fsWA/BuLjIy3R2rCtVvRX7HbeFObPTN
2NoMekKXGj8VTH+8lWd5nylU1qMhPLO1kM1lWrvD762fWK2W1WD/BbFWk+1hwU4Ht6Qf2Ntzrcl1
jhW6R4eoQrMfD6g+1bKT+nwgfDAJ2+wPoPmCdLMc2z6YhEWZ2AMKZt0jhKa/he/ZxBumMzNeZVaj
/mjjcloaY7iyK70Oa7EC9cNSbcmQ3qHoBvpiST0NT5U9m2ijZF3pa0xBKVvsxs/gaBKBfuI3Hw9e
W0h2whSQeTJsQvYHLxHctur95SdDm/4pzKLZ+aOfbSOVh/cRRdATvM7j7CKCAgzgoEs6lMM3c/C1
Io8uukAzlj56an2nZOrKFdt4BDpOQE0dTQLekEwAGIjdJPkOrp4a+EDBfPv5y9ofFOxb2LkApoQU
JGzwoctW7v2CGc52KUpB+rHlaMPX1HGMld4n07fPr3KUZb5cBl6JDf1BOgQBHow9MaCMjHt4cAUT
f74SJDHfZ1Um76IunX51VulvW1A+VHjSHkNqjmFoxCqjr6xYgr3GTkv/EF3nS9DR6fxLNP3HL3V/
5lyeAXmsbBvhDTpQHw6B+JSSDERyQJzwRBIlaTvaZgRzucNr8xAQa7NxcJWs/QohHyXJ5v7zZ/PR
1QUwdN2WkojoNzbZu2kiqhEiWjgIaSC0kMHatBhWRRJpVCtCokDmkcCkpDdw6wsaiZsaO80JTsr+
punv/RuwFhn6TNz2Gxfj3S9wlB6yyWMM9JiTZq8ltGJYtXFFxQ82GZrwlPPk1PSbz2/8YIJcrmvr
wC4AVzNLWnxh+2PPhM9g1CWNEQzPMDd9rCgPaVCxNeohcVyzV1MbrcEHaGcytkktwTu+jWzk1esl
kqbcUhUJx/Xnv2p/Jnj7UQoKCQupS9gP2N79H8UY0U1U0J03+6QAKwuqdqdzMLVSa77Ece88fn69
ZeT/76z8dj0s++gM3vbwQND3r2eOMxb1hFVM5Ka7TjiObxKRQKeqnfY+K5Wzocs6UXpz5Ynnf/zp
MwXZJqek5fQA53L/ypT28tRJzM6rYraKge0nG19BKfn8/g6W6b83uGSwMLvwXNFL7l8GJalM7aru
vbQMs7OAyt61WZsJumaRf+tSVS9r3c+uEWprZY22Ai8bPLhtoF+TnepeNBnMy7i28he7t50T356l
L2vRweMXAoD6EhwJPdk5GINojOkMuLLymnK4DSqMtpE2NnR19bRbsf2mMUpdn0ZXuzjqb+wu28Aq
QK2q7UCMjwkpq3FyCSrNrinlkIiHGqxmeTNnRPrg9lr5K6MgF2Hppa+yBuNgKlRWInySIfaGDTXT
cQchJN0x8GdUku5jHOjBlWLJ8DcJMeyozfRIsYwSikQ0Rdq92qEbPlnaiHAqx4Ixg8ko6apn4GLw
NY/l9AuRMaiSdnCM86Gzs3E9Z7h+1n6CNafOweVuHAftv1UN+hetFE5GcVKi5mvplOIvxdyHCtoV
vVrrrR99MbSBxmlTCuNcLxCvoN4xIPkahIkNKycpQQoWyBK8bsATtqqXvHYvn6YeK5IiAYWNe4bS
PUct1VxM09hus6ggDZTts/M6k8AO8XBo3QfopO6wqji4jeuAWHAsuG1V/zH8UGWeaWf2TGqQFl3k
ccNuOkCCjP6ja7+Ntlk8pX7U/HECs5qRGGawneymjv+EgiPAOWPTclZmM0EuAFYx/GTbFtWUpZv8
m25RQdrKGZngGR8+HphY95NgGzuGr5EZKqYveZeKP3RNxp+OCMMbDse9+Y2bcb/3TZ5wBIga65qC
WM6xuIA/QXG4KAY2o4aJUUyjbwVZgPQGzwCGl2ykoq6/KsF1p6uhJCVpxcpQOTdpaUZPFJxdZEFi
4oViNaf02VKgr9ajEbo76EO4WIoS4cso8mnGmWmb53mdImlDT08HFuhA8psQyPm7RSiAjhvc9hcz
hkBjN+CX8pJy6tHq2prL+0ub+LtTTN1L3KOe98xY158N9qW/OUZMFQyPbH6V+ACfwiRsl7D6UYzn
U0q0AbLD3PxWa0kFHgAuQWEI96uWIi5Yo52LL+h2BSUKX575ov+CbJnLebzB9EMnQCvNSZ1zX+rX
0mZFx5ephG+ssEyyTRzpowU2FhlXYXb1xijtoL8MrJ7joSYbvC3NqAUBDlShmjV+XumvERVCNcT8
UnDwTMbxPKZUaK9IzjO5jc7RowtTQoRcR5gNGJt+ZWHG88PFfSiL6kVmSdt4toJc51ERoM050iwU
HnXI6tVKx/DFKUzq3vY4E6YwRehMETeC/YGsTQmKJ9nRuE+QBTsXUy3JQ6iSRDvvJyPUvCRMcdq3
rPM/fST/40qhgS4vuHN8vt1kB2JHDBYbr87Ubaox5QgEpqW4L1bIKzi7I/5mD72zyiaDx2bbpe4l
rbSadYcuO99BysbUnBAlYG5TA5QCrv7CeOLAPsRwT3zzJmGwjqtab2V2ZsheJ0agpQO5WRTopO+g
iPvmdvSXVgqI303BO3LWnKN1eqB83CVvMGqvKq1ImnUgaS1j/bQc/sIsMJ6CyEngheCkrzhLxfL7
gPy2X8u2o1SU0jh9Ir+umFZKczrtHPyB+lEWrbYIEgrxi+Zu+VXrK2rLHdm9cqdFGiwIY/LzyxpB
U0a+XanuCllHqYezhk8Jx5T7bGim89q6rg81MZ+/FVnaLc91XD47022+TdNs8LuRZCyaeowXKzsK
WGEa5WjPwl7sha2JB2uFt8gEbkA7fssyaLcUzoVx3QYQGTZy5tGgUEiJiyp7UjyjEuMQQIbRRrfq
NAiGOOCFKwML2X05sbyAIxDNtLGmmLq3Ydg1A2Tus6soEjbecKcNyxX3rV+aejXfovtI73V9yKdV
mdJSRlxb25RxICEUqEJbhIMdmu9x49ilRquW9GSvGaW4KYvYHBcJd3Am5mXk500c/MaBFaTemIz6
RcSIcNdZWgvrWuBCTFdum7kd0aS9phE5JdloNanFKTRp5q/aYOR/8N7Fj/wN1muj+bR447HKn52s
HpAQzElEeIkf6fiMUcSE68mx0LSEkm6YGeowM6KGngVUidC8HHudHjOu2PyLY5Stj/oYr6yn1668
G/1q+o75plcex/rxsU+LsbyYGgbLGejcKSGsp8ZvDWdCOOumnNL0bBSzpB6DHqFbcY6YX5k5xY0b
+5zgKyIrA4A0S4DQHJstIJtSRy48jIoNVV3hLljpBb1UWnBFUtIKDcrEoIltdcNVGMrmNg1xt2Et
LCS9drpvmVfXI5SoMi+zH/k8q4ERl8IX9KZx1uJ1L2pr2kVgFc1rgbp38UMWsY1m0VLaxjSACXlT
aMMRddAP+NtC7/rWs0oBfGcSITZYCxDxOnNl/zUp7G6L2lZ+p9Gn3c2FmNvzOc3w4Y8NK2FohPpi
K+y6bgcpbJMOhXYFVLeMQNUnFZCq+g7qIzQRfFF0KKvmOnPz5k+WpuWjqIbbuuesxZ7mgi4J1toT
G7vjgwu4PMfUBaETYok+2N/YpQWfZ1SnQK/IIkR5gHYg8IAplIWHuCj5FdlxJz0jjucvsTEKOKVq
2RiU4WS0mNaxnnkTYaPaqgsH0sRnFXY/6jJFKNNWBKqvCR6FsNToE5JfKjVpd2Kn/8H5Y0nn4KdT
5SVEYYlneH/2rUZRZumIqxrvDNkEjonpaspclzwp0f7WVXVvRTZa41Ak9TlFJR1hjjV+i8yRanGv
w+I59Uh182g7ShXC0i3kkhbxfoeb5TbkqJAnaFldl1n5oteRF5yNQ2G+SEdSeXXLyEWRZiDnVOR9
R15ZJ5XjAemMv2e6iaRycET/1c0LNlVDoFMv5UOWzoqazBvkTIR/bEOG2dpNW0BJbujUEyc8o4dF
6uYT211NC38PrURSDvgNgprRGXwPgVmmP6uanvPFnLvVAipV2lmn875WvdAwZ/b95N93mUBZOZBB
8c1nuL9AYh5N/L+d+UqVVn8mFNuKVtDau+zNb42KGdfnuA7JRQk9y3fchHYsI+4MmY6ILmWQyYc0
GhHfhr5ZPyM8su6BJmW2l5HsV1ObjvId0liD/V3boiC2KK5rl2YRQ+O2A4LfgbokwSodp+Q1auJK
LpoUBAAD+wl7TSoV4tYGuzI2PpYmp6/nF+QSMfoetJkkbDWurq0NqwVVbLO3y5BqqXhinqnZvrH3
IQI1hwWCfbbwN2nQVY+dC3p53dmqNL2spSbr5Y2bkt7aBWwE7SJFKWn3Ykc0ZfIKP8K3EGf01rZl
08hUBOoDJhrXLr0ohg7tIU1ov7jzIgunLJResYSh+630sgT7mKC1XXGMLa/Zn9oCcZ+WEPfshoV7
okpyfDBGCm1J/IU8fsL6lungXZWgDvBm6Y3f4zFxiq14E7rHJmsB5HGmy1qeuN7xyYxaBNVTg0ai
Yci3KuO76yH00+2hdpiWjdy+dLHjPGIFz7YCX19w4lrHU5lNE41rUK001FGptis0nBl+0XqJaNIN
dwofKJ7ZgZdKu6SmnW+MFhVhEsf6jcxb40QR7vjR2iY3y1O16I8epf0KgGlYAbXGq1Ec3syhX+4g
MxB73HVILiWAm8+n7uOCj02iBcRVXZmgU9XBkbwcZ2dIGrYXOU7pJ6fEz0Ec37h12LA8uHUMC57q
x9fPL/rRMwbGSwnQgMdrvcVjvXuftIXqPoY/5zVuVF6R16k9xo3eX8wRaKcR5dU5NGH/IelLY4Md
Qfz7e14EzqCyaEu5TLH7w1fDQEfpIeTyBfrpBrsP8RVDD3YSrY8KRenpE8bdz+/5LQ/1oLzAGDbe
ikmE/x02ZRKLUBAo8o1npk3/O2cIWB5aTNaYIQIitm01ZIX4EmscdrkcYQTBmJ5ewhZ+D3WZNsJo
CTQ2R389B9sKQgGixrTrrl0UFwBlVc2phEyRod1CMNeedbNhX2zgBJynEtVFGFuIuJJpkxSuee3a
AGqQyyIcxYtVF9Kzm54YMjN3xnKFlCgFCWXkwdqhZQ16vJp8uQ7oHDY7JE4NbThdG1cDoT7+pmiV
b574DD+oSCnT0MlckQ78AeugShxnsFA4TgxeV+f+I+t+Ap0tzWHyff5aPqi5KYqtwChpiJCfdFD0
0bgyyGy/A+IgkIyxm+UcIaTYQDb56ltEiXts4+toZdTDqXs8/tYlOwlHKnLvHSmPqm6Bi7Z5hDEp
jVDsXHscNoFFpHfpLsaZ2B1O7HI+uJ6F7oIgZnYUOqHa++Ne7+tihjjYwkR15xuW8QqtUT76X1q+
+AhN7xRpJx7v8WukAQirWZq0vkhNP1gpVAe8T5UtTXiJujRsHaQIjGcYAp+/xuMZhbINkASTRV+R
DHhwHdEVTVNbzNpqaqJbvvkY/hcHvkDU2lOXUeGw2YifU5fsN2amxbefX/6DBcomRJf7w2iDWOBg
+6iTiDvrPeqLfmydbdchhRddOXqZrhdPn1/qg5cIsYksJPZmILTN5b+/mzt1DMcp0zJ3qubpPuwC
wyeoQ+FLdTnzgM5qvv/7C+IDXl4eXSrUOfsXTFtN1wi8B92DOnLr0Bg5A0+YfauURPMnh/jE9Yxl
ydmfKHHoSIM+Ee0hvr+DT7LIJ9lInTFTZxyqPHJhTQ4JGcrWCjL4TjTgtHfJ0E3fSixv6IEr1/qu
wYLDhQiKP/ZkEofl1rf77qYZXYQNKg4sMgDssbuLW82O13oJy4ioZbfU10PQiFP9jA+GI4HjDH1m
CkLiDod91oWNmEwKSwEV4Iu6GxMgcRF1gMrGqKxscuXHQTNJPYlNLPDIE098D8fLOpOahfrFXhoK
dFf2X1pAKa3LocJ4qvEhLTmZuRv1qXxt/URSPghGWFfIMT4fKR987Mykhm6baGls43DOLl3wIk0N
r3ZEQE1qSEKpLYznE4G0H10FpRVNWr71pZdwcGuFagUK1daT2He/1uyQ8BOo8m/S0z82AsUHxy/l
mkrRpDSZpo2DT5rvSlFUwUVK+eIHpeT6ErkhRXDOGudR2SJBxfd2S/2XgnlLqncchcZNT/zINiHY
goTJPq31E2/1qFVMrKMjJF8/Jzp0Tbaxf+/9XLtVlIyYDQLN/wL5vDxzprj43opy6jypD3LjlH5G
5F4cxc8MgiVYCGDX5+/5o9MylhXadazN6GnUwUJCmIcZwpbgaNpVloI6YhkPTZIZ9xVYekW/qtGe
VQLoiorLOP5x6t4F4RiF4hd7Z9i3ReI4webzH/XBiHdoKYulgWjwiA4eTdM3TkZIBRIQzX/JrWA6
NxtpXuj9OG/ciJPhgObhxIM43jwsWhNaRdTvaJ1Zyxh6Nxc7qeakYxAiVM7n+Dzwg3QtLNgN1IYr
T7EWbGa06Vch/JJf//puiZxmWTXZuvMLDiblYGROjl0szAOhRLch3dUvGkniyO1kcDbZdfszzePi
5fOLGsfPmHguJbhTZ1nnDj+9IsqCpUbGpycLYm80uzPaG/Y1OOMa1lc8hEnbzYiBXRo2PnvDDiwO
Cv8rLLbtI8L9uKdlYYW5N+mhAes2ILUD/VaX4n5J8iGmnFmKG2Rn09cucaw/YWszfZnCpygT2OMS
12tlcOLZ8cpdOEQGcK+gma6z2W9OrLPHSzoCBxZ1HSEMn/ph+UVLAWgWDrVDUPpAwiyQL2ysGqT2
UXH++XM9utTbcVOxN3MVitdFKft+GCV+DEqmcGYvM9pvBBKPO4ByNtWx0P63A5ZVnFLS0rmmbeIc
fiSRkwHhGyhzUdGP1oOo/HP8abmnawIESCN8rKhlc2caebP9/B6PZR8MVkcsajDbtC1+w/5N+gjW
bd/H/+fKVL+Hy5vihKEeXjuyOJunWd6mOQpAbaaVRyPFvGnipvgqEJavujZQWKOr5qYplunj8192
tJ5Ifhm1c77hRXgsD9YT3c1MQH9iJnJR+teh08lLO0jME/m/ZJZyg3vbGnb4yKEXPbKi/m8dbGvs
pDOyqjAAcxRo/rYR4Tqh1yrSlTaK9uxTq9LiSR+RyXuNPcJq9vN4oFVqFoDWJ0p+UNtoU6bgmSjN
rFBa1z/cMXF+FiAtxCbMh9y5Njit55sh0fV7Tav6Lxlw1ApXgB4HK3ZI1bz2Dfw6lA11TH0CkGR4
bg2VAYCrCFqoZMiY6ThReQo3BNBV9Vb0nXMN69YnQEFR5V7pSUhBcbIinVSSoeZwmswNxUJs98+N
EMg+jaxGzWSprKtX9BTnP13VgToqwhRicR1CAr0IqoVGPtRd0y8oN705HxIJylSSVjJBc9B8WnbM
9dq6JNagOetoi6q7zJmAWc8BA+LVrAb7wa3G/rftFHN+FmZZjLVHmSU6Q1DfIT71sTS3HFxpmNVo
knFv9D3ocRhAP+gkgTPttSBja9mN1OVx4FRgkXDuQwfJyP5WSgv+2CoAR9zo0DRozVbWr6iyjIIk
rap7TgrfeqXhbFzOo4FaVKuT0t1IwMY5/I80v6YBJIh5jhOMoRLtFQoeM2jvafxhq9Y55VESn96Q
NOhbupUup9REJtpwOlKRlNp6HExMvo1V1ve5jY8WghLC47Xdt8hYhzafv+dlrj8UrUVcpjsuYgOg
WJD26Opgr0ZlWvnrrhnKL5AZh194nEYd52s9/WhnfwEoVGX2oHUVHOowaR3CEmRiQmPiSJdBXDR0
HxHcAB1hQOELTHMWCTgbI8jPdARI9RnFAzBISVVCxrJiHUiW0thwA7YMESQQXD4W7D1b4xXXat14
Pkf5jiMSUxx4I83BzauLGiqOnYQrdzCKa0R5sFwwy9LwzLJkCEhhyZd2AZmA5XnVloBGEbANEzqh
rrPWfpjrgAH8QJk7iN7jz5Jur3kFxcvd6oQbWJtuqqsYzqsEExtHVv1UM8vdFjJ0CjDjVXeN4Ch/
jEOwOB3d+WLTpKPfrTuMYZjajNq9c4HHfovdkewEsjb8nzrtxJ/N3A/YzdAZP2Xs1STRJYIMVb4w
9JxahGUJaH5lL1xC2Kkr0JHauhaUfVGaasaDadNyreu5+sUBoDvPEtMEaEIqbLIOsZ39oqIKcqjp
ISHm1kzsYQuWlPHa4IvBGqecahvSDeYVT1qRQjegl7pyHeTQQOT4JFdhVrm/7UJWT+lMuXvVhqaF
ksUQ5aXAt/pnGvqAuUCGPR90I8MEYgJe1VUf5Tgeqf2CZTJRRIHYcexe3wJLs6PLlM3nDdt/HwC7
ViDMozYcGCfWqOP5eGl2EA7lSsQ4kFT3F4qoxShF/mvvWTD+CBWwMExo5XxqPTrau1F2wYLiUnlB
5InmbP8yLSm+0FoxMNfdQNu0ZrgQaA34PPQ154Kx1NwaqdNfllY57dKwqJ7RGjBmAGvjc1xEYUAo
zsYJwYyB/GZHJ/kZHoD2UPAa6hNr1EerpyL7CjuLQ0fo6BDeUHfr6e7qHs5mlW8DI1cPuXRoWMS0
2S5p/MXACOU43jHx+HcV7eVzGDrR1yEPku5y0T1JWhSifqQNQv7K50voBxsYDrm6svl1wmWd33+W
7EHTHFMIwPwsNn+2tOahhefNc1GEJ7agxycgXhsbXnTLcJ+XpuP+pVBRFCkYBXzntHvJx0G0z67T
if9QFZFfutGtdkU3OR7douA6jMbisqfDe+JweLyUK8pnVCaWrYyg7bn/I2xyilk0aXdmmaHthgmo
nFONz6bdWjc9HcMTR5sPL0f7g2aEYMQe3vPYU4V0FLXQPuzNm0DPsp+jNSfYExdrkxv5J76No+oF
z5heC6Yctmv4fg56AgmrjAbkBS+TBprcSbKyXmlZPl0TvRVsfNdXZ4BCnbuGTtSmBqKXnBhPR+eM
5QdQ30KJakCBPCzQk5QyDeR5jp5eqGIddZkChjqrFzuO//RxNjyBNLQf/+0Y5ppsy6jXWAbqmoOb
1rU0JNO2GD0/SmI6aFF5PiILQYoaqBMz3BJUd7AVVAJajYPakgOcoZbv6d250XcnLbRouno0taLI
ixCvjKuutoB/Da7qcML3zTN1hzTYWbFNlRYweXQ1+z5LO1+2dUcOSfcYabFx30Imblc4TuYOB28p
HqQm/AoChn2z0Ii/6nTaobXYGf4ls6gpCGhzqf/E5m9FnkRjuEsptT3kpRu+gKoMUGdxTr4c+ty9
nqPeCbeG1S+0zTbOboF3T/1KEtql1qWo5t1ou2m0jlPArJuqjvOXSYkw2mSaWf60gfDCThkHiwOb
hUKm1TDwriIgdQZZHxroZWUG/Su1Z8j1RoNR1GsHgmCv8deO1dc+C53Mo0qlXBpffcSKipnwVNng
o1fBKJMcaw1exuGxhNZDK22z4kQ0pkDmpHE1Ztyd1g9IsVB45CeG9gfXY86gsMlBjybUW5fo3asn
EDEiIoe4TzSVLVY00qURZikc2qRppGsGtn5qyjyenbEB0Up0uEEXh8zBbIVvy9YE3xOq23m+GVnQ
VkFpFjcoZZqXog2TbVg0Yq2kmLaUxGpUxojNVSKfSlefztCtOZs+JhkmBnlan5jbPvxxLPSC0y/P
xTkoZGjVAPzf4lRUiTF6NEOa/nHbKypYUs4nztkfTCuobvm2kXnQWz10HrRdNoSaqbiWCwEjqqrq
quxm/RKVKekiMKZ2PvrqEzdofPTGOWmb9PzYZyjnYGLpijiMNJs77EMXSxTEBOlf5okMrW1pGeAG
u4bQi60iDfmRaD7sk7AM9ZVoEUKuQ+ACkJRzjBgQCyhoreoAMGnp+GZKIzCuHpFotfcArK3Zq+HU
jts5q5wv/J2W2lCX6zY98VZA6cmYfUUaTI+w0/rWOTGlHZcEOdgbhoA5wubQ5FXuT2k9H+5I9gAx
erKrv0dUpLYUcIneKkXubgKfPCia7RpMf5RrYWoiFEi01sJaI5urunLrs8+n8w92kfweQuZdzty6
fmhmqUXpu4in0W3mZRKxi6U/s6J1FJw412NIPpzLF0cXex+6PnidD5t4pMZBzWmGwdODKTrrhF6A
50Yo+3VS+QC9I0fESfcrDl9mKkCQVeU4wD3ssuCFFAWrIFTRDM+hxtjktRQyu9PZW6iLymL7zaG8
EYCp1DR+pXI0PkappgMFjwaYNVYTkteDEAUSg0+T8ZLo3NmCxiyL35x8xZ/EGBWHcd3O77Dwxldq
csPbJEVKvJIaVNCtQ96HYAPpV49iLtFtJQodm4eMSL6mfpUSG0peAJ+GEdunGoNv9fO9cgiqPlqR
rPF0siyc4vsDJmiVA6quBC4bupCqpYYvVpt9c0ASM/coD5V4pDhn3IEBcBH9JX2dXaAnzr6RBCjv
kt7Kg69sPRprC2Sx6K40f8xe8gknNKGXikKFy6/vNqqp3OJeEcetNqyoUf3Xe/ivwAD/aPen3fD/
3f7/9Sk+4P8iGIC99T+DAc7r9CX/vUcF4P//SwXQ7P8sJyrOVdTHJYoHi2n/b76vJvT/ANlgGhTm
m2ZwmYX/hwtg/4dFCj2Ks+zCMIfxp/6HCyD+Q8t6cfMv/XL+vP1vuAD7U7LNrnbpShsCtR9Nac5U
+2NPBAreM+pErzKMZynseeuWhbGJ50zb2bnK1u8ezO3fQf2eDXDggvx7PX754q1BOcaeev96ieGQ
fxFyPTwChNCAwsuApwQkv6Ld2Layb3eo6VCYmVC/0KLaT+z6AEW1VnFeNvl00Q4jdLsSsG5K4LDW
GWCjUpqHJzYn+4vx2++06brSNTRdjoRv+9Z3mxMXisacx2TFRqr+URE/cxGaletFU1WdmDaP3wCH
RQ74Oi8aA+rbovnuSqJrhD43LEY9cbS7YRzljmwOYoNip/ihRkTan7+C/aV/uTNFn2pRBjC66B4e
vPHISCOKkgTBGwl1G9g/lkcBJYInmEzX3ZDX0Ps058R7/+AmqexzNQyPNGIP93ppnGYoqwlhz02y
S6EkLC74JFnXJBWdmYX2+vk9LtiMd8eKvzfJEDH4sBSntsNjE67JgAkuwcBJsiLlowjTIoJVRMEF
VcWnmCMfG/JOaPemKoUL8b+W91Xq2L+VDs5pNZAO16+CqYY+L2EMqE2oESzpcQ8zjqHYkt9S0Zu/
wiHXf1SRnYNLMGbnHqCZqM4+v5mPnh0DxKQWtHi6DxvYdVQJwrfKykNDDjKorpNd1ozzVRYkxSbv
jFMOuOOhTx2IJXUZIFQY3vY37wakHRcl3kdaIbYeVZeE4CoiFWN9U1eABz6/tf2tyfKasFGyB2XX
q/PPG8rj3aWgKY0OVrYSgXRsrjjwx2e0Q/MTVxH7GxMuwxRLk4c93mK/Rmi3P+nQj9OMtOYyuPHG
TVxCUxXAEn+OvSnQgGF6sgEQrPPQnjd2WrS7riTQArWZ/IvO+cdW+tG3h4CLoUVjixPPgijZ/yGB
krWG8wz8ZU9l0ukZoCU138t0rOkbRoiCl4i+E3v95YP+3+3F290vLR2YUcsJG+P9/kXVUOPSoEjp
5akZeyZf/8qvNLIHQaeRpQCbqtdbZ51GpCd//no/evCoH5hEbU5LuHkP7hc57BJIwv2GlqlWePfA
9sYhzCUtM65qjT3pgMr1Jpa1cdn1KJ6dWAVkERin/KsfPXjGmM5MbhqCA+f+MxCdj6SwiEsvyaAA
knhwlaFSWIWgj70gcDUyQ5xT++7j575I2ehuMbfrJk7q/WvKnANYXuFYU3iadlNvVN7c6jZGPVBf
vnqDv5m0iPsgP/HGP3juNvtJVnObAYd66GDAt76mqiGUhVdIFRPXVZeXbYd328yD6DspsMS1Uadc
AU0LN5GsSYXtLBACtRHsPh8BR3OJww+hO4KwlmYuLb/9ZzDGlMzqjAbDUs1YwQIkrA1fE5lTFIs/
v9TRXMKlTCFp5VomYILD0mA6VL3R2oqM7hxqS5Wm/gZ1zqkz7PFVGEV8Tsi90cOwYu/fEOr90KJK
k6M01+sdsOjoboRvcmK5PH5sGFnFgopAbSb0w11ZK4YR4AHpyiVWZ07L5NvC7wac0ufG5vPHdvxl
sKbYLnUAevZ4kQ++DD+u+rAzuZRWhxjpIRJo2zZy5CaLMf+4c4e2PcV3ekK6dPxxsKAtXnKBKoti
x7LovZv5o6rGZmrgimgUENNpwY2MqZ9f9WLgkN9i0swKYHCyPTUbum8agr35ULGsIRpa/C204I3l
p7279GzL1iQbiTxhTTUXfhAv8Sf0fW+jSMfFhdg9onCuQyttupGAW/yvTz29zMsCwCrvwMpMsiEn
EG2k78RwFywnh0lqaDJCqhrIaRMpyaajwjnyx4Sa+FR1lpadB1YQXodNFpAIlhhWQzpenVxgj4yJ
+phE/p3vr8XfZENA2oFvdEj6oAFyTRuLpHqFwP6iNOvgK9xGOngNGG6ox05I4Aw+U2RWpCPGd2NH
fljZ9PpLRcouuxKR1hQd3Toi2mFq3LuWmCpjg20OiB4WbFpmPVBsZzVabfXdhfhVb4oyoXsmigh8
IusJZ+S6BF44x35ln1ldqf3yo9H+zo4duzNbKTpr5dzcJh3Bpl6lInWG9tD6Osf6EG/IF9fPGvYZ
9lU0ZimNELBCoEb1ivZz7TxYpMDPGFYDxN+mOZLuqQgcX48dEsX1MPj6r8GsDJL/SK25rYxwMYpP
zUjHvCDSAcrNSJs982dAu0FG5BZB3rVuez0FfbyywhbDpsB/XW1EGVYQ88ohvFa5Mh5qMALTArun
5Ar7V1BAyE004dM04HebUtu51gywvSviQ0O1UL4dihp9qSkI8ElUE0hPDXjlNqp7GIySw0EITbFE
ohFZzwTakE7Vl/qEnaspe3I8mp5kYrDwjUdgc8PxZcToHvaqAMYEQIiIMbD2oTeHVXlT5g6ef/iB
CNWZyUl+CPLZsrYNbp5hG7cQhOhxqoAQ7NKkg64JGWVexW71+xDRz2QdjeNsLSFK+6sMoxT/ToTb
o1uW87Cu3Vp7TuFLgQIbA7zdZt7RPgH0a161Gb46sKDx+AiEYsF+O9iS0Kfow/PQz4yi2o3HF1Vi
5FkNeVvdhnYzyRIrZekAVHKwp24tq5pvppC25kZvqZmu425Md2FHnI5X+V3Re31bNN1aToF/Jqd5
ktsuHhqCYe1K4QuMGkHH0SX2NulbpAy+H07Bpguj4Toa0uQVGg25Yqbo00e47MOtnPWOkHV8wY6H
9jW4IQK8S/AmGqRtBNgdaeETgfSlzAzzQafy2W1wFpfnIXmlCSn2yDcyynb91qUiFa+HVsmflO3m
b0lpUfAP0GY0+Kjz6LfqOzGvAtG0zwnpL806TMei3Zq1GaFdh8IhERBVLrwvumDnXTADjyMUy86X
9F1cAuSn6a88crZabVti3Z+n4b/ZO5PtuJUsy/5LjROx0DdTAO5OJymSokiJ0gTrUQ36xgyG9utz
Q1G5UnSy6Kkc1yQGIT3BARisufecfYxfC+RfPZIWaX47BfoliFdvle3OKS0XZaFjaFfoxY2GhPKE
fJy50VcUUlnukEI1NnzlmZPb18TTj2T6kDzTx5rtwqxQdYWXe0h1TcU1SGc83o42AWzVKodIDNUt
z4XlIOaXmsjvlObjh1aIJMjD62sCT12/dZ9MbSwlHLxKNnED2G7nVQK+Lpk2wY/BGPixCVXdhy2R
5GM9cXQ4jB0Q6Wjq6osOOfj99j3bhy1djTjtfhy/anYXfOlXPqLQSGEehETPTzk23GBsINLVwc+A
1s7K4RBcOn5EJw0z4ruJ7CQmlFE3mRQN+jRtP+XQNClfY1DQGKJmf01NzyGzaNCJZFxc6X7sm4nZ
gOQqAvRkn7WPploJrSp03flBCIL6pjgLt4dp7B0yw/ikY4OsFAcf9MgpQVFuJAIIKtG92+QNobKq
mbHNjkVjwhD3Rqyd06yPx6wXyW1p56Q9jh2UWFzzGTnshAYwPRsZ6W9EKlgKF3NqfTHpdT10S6KD
M1/M4Ru9QwFRWk0kvRiTZgNqb003zPDzyV1tEm8ToqwUZARKkH2EZ5cENGTBB77E7ls2Lu13F1bP
BNuhRb3UGdTPUTWRtEW7VFuuOIVlt7ovqnKnU4M1wR+kzg8IX7IgKKYzvw2lzJCX9EF3WyhhIX1o
NqkPsR/6B2PA6BVmHN/L/eg6vYWtwJ79X7zOqbknfMmBAQToRAF1tZeFQZWaPwi1rWAvMG5iqBPe
Y69p1bc18/QVsqoBHmSupkG/bKl+qahSW6dD1cX0xNmvTFhBVofkFgnjo+m8ur1IxhyCSA5lqMIL
ZkFKpUg+E7/uT3VEddv5PvrE8uyShY8hpGSLfT/vzNHH9jlzMq8Jo/SOft1Kh0VMQ82CAFw7irHF
QzOJecUybbRgCEGNo6lLirW5LtyJJEPKYzjshZcR3zp6K9lnPXEK2sEktvlWlHOyxAIPPmm3S5I8
LtRd+mhuBEG4iGWrLyxa5I26k9PtOkoguJa7ZH2GMttnO0bo8qkedMHTqCXL92KMAKZXt7VmgukA
cMRE7QSSP3VbfKR1KZCXqRqU3tJ4+bFGfYrOoS69Z99LSjIOjIkEZXw6TOtGJleCXDrTvEbfY0rC
sbZboCYiPwub9g6kaw/ucZ7Bgo8CbeGjJGIYtVTfrk+Wu3Z8TzZsRFQ1nvWrHhNYv2ZG+C/1k5Xp
dCBd+yuWJa2Iyqr1vxtBSjIb7tTu22gMokaZttj3NojEKlS5VeD11/FOmclofPeEp/90IWXEns4G
CtHNmPxKR7iLUHyRaBN/2CZfJCfpLMQV2DnxVJfJde4P1g9rndSugjz4jXhD5zbJUDmEa2nJu6rU
zA9aOxeSpa76SizXfOfnGgJbB2o2lXsoIzsmmHJP546FRbeyPb2J9piTNRwGXotmQ1jNSAQxcO2f
bZevXx0nsx+01p6uTA/ZGzXSXpK9RGoN0VQLblviw4a4JnXT/WBbjd1fEMc4fZlWg5MmD04nS80z
l8go/AFXf7f+Mw9BbxwzwjoeUOGZzKsmfW96wNWyS+iDC4DUHnAIJ6FaQXR7v4dYj45KkbOYI6Rn
nxtimOXD0stquJSdh7u8Hag9xf72dyIW3eUXAdwk7tWG1QHTGwUoTFWMxqe1XRIrFvWyfgEyBXen
n53lpmgFlDUJWIY4EIZQQLGVVND72SYgKRyT1nsQU8fMjP3e3bKAM6eFuGCkfbAvmkTNMTWx5J/B
tMjUgvn84AaG3m1JISbBE0XbP9bZVthJeuk8MWi9hwy61SXrHHBBGCezFhuzj6WF7aAIYlvPXS8U
VZuL2Jt8kNy6KVS2T4quS3YF7DcHfzYK+ku98tujACKeH7RCA7dgVqb5BC+DBdElYxirIHwAjxXF
zK6BBlib3aQ0nykQdEATdNKKdnlQF8/Cn3vkaXIBTIMAENNjXov8yl70GcMznIN7HWFgAIvBbNOt
i9R/Ugn/Id7wbHo04Htg+R6hmfR2UX9dCC2439q7P7paXx4MTy3IeItcn8En5SXbrw67EocPPfkK
TAsULQsBaUVWpZnpRR5Mzcc+b9EkV14N2KPQM+tWZD0xbwmiA+CAU8r87o/p9Jg3Lkb8OVvYp6li
IOnUZCMATs4JtDsJvHHzRpvNcWxTpiSiBMofdqmz4SP3uPu4GIkJshUQ5mUnu0UPvWH06TlbpCUf
ZjL42KbVdMR2pWX7xKcE3XpXEPBdsTvwuh+goxAuw2hPCO3M+xVcRzoaR0LKXcKxq/6AINcESLQ0
ZTQaiwvQf4Cghnt3vJuXjN05vFCo8CiOiY/XzX651dxpHKPFpCDzEdcLJsRkzSYI+ONq/CS6nb5K
pklcFkAEoT6lgqr5THRnE+Y21t3YmdpsumjLad71tsrnnVtVtBq8AYmqlB7xdfqob9whJtOfwk89
5NWk7GIRKVfI314Ndr+tjdzdu+OQeXFKvjFi1xICQKTMsmEsEVSIE76sklAmJUfjwGJmjhppTDJC
v+p9QJtdWntvnGfmAXaEofR0UuY0Q85bsOxWgtMWXf9o58niIG4VrUW08UADo1rUYseTEOqDZy3r
EKWBZBkt0QWXFus9u3L+NvGDzhZ2T6TNTze1wUemRDw07IZrXuEsV3kB7wXNdEYeRx46I3r+cHTH
+WELgrv2ZVsSJcNe/1gaWL/CkYPyUTQjAy6pOvt+GGeipOmJfBkNHYzLwKcJMFqJ+Vtimij8KGvB
tBHsB2kedOa+d4SSHOBYqncdwekfEw/pNLrb0nugwa+N4dz6RkvSwbCCgqeVAlMITaYbaewLQB0U
43xPBjUzG0Rc4y4FhvhTGYptvUiyIpRWXf8KLNV/x9XvzzdFv3ZfwQ0P7Adxs1HUgtgu4am0Xf1x
6GvraUD960W+nSG38dGWkIcnA7gomd7z5aTAR8pdxpqbkUNQwE9K+m790itpz1emnOlF9cVs3QCC
I09YtyiHRxV5MxerXDjNzQx7l2QED659z57XYH2r6/3kE4BNtMVKhKI2L/KztpjBGPPyjVuAMwsp
oKMc42roC3hdeu9c0u5zbUAgY8aNN0F2HfQgXEh6ctH68s+R1j4ZbfNQOplLDqiC6y8qI/gwFw0p
Sx0Q0VAI6a4RZc3qK7Lk+eOUJtrPwhegQRaipcpLayTsIJrqEaF2y871w5puc8qUFJOxY5+0HVQw
l5DpIzr/YAqv/xp4TdVfoJnOj8rq5x8BaT/LAbX5APXZ1/I0pj9OSSGwnPTZHiydF9Yi83bZHVnR
LHzQrmNlTCVJUisPVOAN46i8mRHtUjWYxcYSJBMrYqDHFA61Yq9AIV5kILFbNsx2+c/KV+zEizbU
10Tu8rQz2P03iK/sX4Vc7J/EyMkrlELeeMHmjRPcjPLvs7l6DqECKfMF0YFJgmmEOBM0oCsRqEtP
fF0jmuwoVU5aJSnS9i9R9gXMZE/N6Vd4DTblZ9Mw7XjspX5JbcLxgW2lKyp4o2brOOMaOLZiLm2O
jEAW92MhEDS08DOqAysr3GSFfhYyygpsnKhnqV3NyL25KxznzD35yDlZA7K2soXrviuTmNzYwdNw
U1rl+m1WSl33+aJ9E3OtfauoLPug/luTVX0JGgungLDYFbByqkibOikuy2JY0j0nxu4fSaAqWXRy
JVuwUy3Mo6GrU//GNho8JnnhLTviGYFoUP/Xf6jZt4nuDbZjcmtlCakTfZtGlVF5BLhJo3h01GQ/
9XzE8xFTn/1zyaf1XqBeSKOgInWJ09TGi2oLwyGX2EmIsk8FJ5CwoixzVTIJ83+Xrf+ICKkODrlt
I22wWvhXnCYGYjJpF24IKRul93GyRv86gBrHEyco72hJ0BdEemWCLWkzWM+eW9C2gIXWN0eQmc4Y
e50sLvuyIa6zgRNAjlRbebSxE2IJMfMD+0VHRMkt7IuChk4VuHU04C2oY1nr4obmFxCyikwc5yDU
2n9OvF7eityiOK2XXZZQAXIbe18LKjRRU5vyR76w0QxXNnsge2edhO011bLYTcvyiY4PJ9McXp+1
hWVT/UtaLP07fehKcUlGFVvJ0JacL0OnN0jtWFhsppg/9dUtoRbOc27Qpgk7tWgshs1QfCE2ErkQ
7VlY9G6dVBNBgUjcGZIgxw4Ghb5fdM3865WtfQ/rPK+fWeLm696o3SzeSpIkIukTAXqNKBJyJvif
XQpvtYkJbEVCz7SUeKDX7eROSDwvFCdMX1xSPymuOFAsfagNHCgj0dvueq0RHmDBI6emQExq1yuo
OwDQqnAeA6P8NHNvzX4atI3k4PV4ciyXw5HlAzFPrTGbdu5ijs+sv4Pa423IPsxlkjpHkHhecyxa
YJghTQSCsrN0G5SFC+S3aov56T/gFhp6ozReLlXEO5hj6/3kp+rmP5qkxC1VT7R5K+Dlsc6ifSEr
aiT7vyySY341LIvW+W8p7ilA3xWyT9apBddeAj2eqLFca5o1xOQAljei1pJPSeH2Zxoar7s4XBXi
kaPTxcaX5Z3UyMngTmHngQeuxsnCtr8Y5M4UlcSCJ4odMt3kaJgA2CpKwXHezOTsVAQKglC0/7Yf
wS+hZblRIWx6Be5JK0tz/J4cN5h3K+HYl7kYjMNCWuAnV1frmRbpqwbLdqmNMgv8lS70acfIHKSr
SZt5zqaad2WXpJyIbOjOdMjevMrmSkfsShPnlHXRO7jShcdO30q3FHXVap+atpRnpB2vr8JGNOA8
gTd7E11sbZ4/Og3UDqnCbp1XYtfbfWMl0Pe2poP516+H3tf2xCzPdk3/1AvdZAjnpky1ESJkgwh0
bqRNUUHWasnPXOpVu2hrnhgWvJqNmc6tvbylpUyoeoitb6276eW6Yj/Q0qq4MkhOP2arCnYDBqkz
feRXzSIualGgRsG49dzskzayhVi1M1gMqHBziBtGNugTzKqDdJpnkRhL3NNijZLSq840x976BHmo
KGYsJHpYNk/eoK4lW1kRCLQ1mkgY02qqaIf4nXOF68u61maTEpmLllt2crhqacrokSCDN161tDvz
FH5ntJw2ruBwG3yBDoEyp40rBzxPyxlDRLpXdvdlT3S2OVJTm2Z8heM0XiM2h+SDyw6IqxqPoy2r
i8DGPFBm2wFuzLt9l3Zm7LWeuEODYx6T1KD7YZFT9P6E+Wrkg+v7/V2hPKXj7p702AyYp4mvhhag
4Tw/gDWCiGXp5cXfX2WT2aIs+O1XOBkXTgKT2O3qNrJr0/9AhvnTlvn38X9xEc/Y7gKhlumdzH3j
wDelDyRL+1ZpX2AUru7gtfrnRto2kl68XJ6Yj1YJM/kWEHA6xgdrlmPdYC2ln2TfWNNIvZXJ5Zot
thb2dAJCI9iiRns7+wj/EjJgP5QQZJzCJFqlaC5qx8yvfJxZj60z+v+8/xBOXFebiMRFfuNg2AWH
rpunnAMTKiewmqKNutr5peep+EoC4L07re2VBRvrsuqXNlqdgSqIN3nDB7g7MEa9YbpxUwyoLZFV
B5PMnC/v/65XM8Pvn4XMAnUUIh/9RNsig2GxKbUTytkZ9T5tc4paI5y5oHbLy1WMeKEa4GhL8OP9
677xtuxtSGwaTcqc/sm8wAEEi4HBoICzS8k/8dk7JpRcJ514s/cvdeLz+v3oudYm9XTgmNA0eznl
UtwdtVXktFbLmn5qB3KtrhZrV1c0jhV4rmhMcwC1WFFunADrZRWs5wIRfmuQT4bnBjIBw4R0cNsN
vfwRVbCw01Z0BUbbBGltluauQt4TejqG54rXfjSWObikpDP/02nK/Eao6S+pXAOZDxUjYWrZbemT
pZYJ4d2hOYX4iwnc/ZQtlLDQ4msG/Z4OmKNYCocSRq77FK/0cwLUNwYMKH/87cQfIhQ5fXHUUhe9
Mwb0G4Y9/HTg9N7jCql3jkIbvnqJhv4bscNscbZ5/z1ur+nkCToeAIVtFWHUnGpycLOoTqeYEtVc
+Xkil/aAyci8R6yj34slOPdpvDEFwyjC0Yk7kK/kt0Tyj81HQ7MVXLRZRxUCwnu0bMPt0tjWmbt6
40PAwm9CLHDQsIMKfDku0HHkhQEmOWp4sZ+gfwpmrDQnDLszbt9/gCccmt8fAs4KHBWoVYDVnWLj
Zpy/zDDYJ6QyssiwagAAwF6uyMGlfUXkfKgm3aCgr/Ot5GZ3AND02ciTa3YpyZU5ijOTz+snjHcN
JYlp/N50nTJPukpgKB1roPCaURzsHjEXMOr0zFL6etygzEGswv6RaQBR0MsnHJgpXni+oSitsAU1
uCPIaQ6miwaZ7k3bUDR5/zG/fqNcD0MpE42F8Pw3k+qPcWNrJTg+k+vZZpPve8yroJFJosUZdQ4a
8+aliAFivcP5h1Tu5a3llEMrMXdV5A2DPDqbCmktYZMBZS3OjNM33tUmRENOv0khkcS9vFRQ0s3y
KkbMSGbunugM+5BBaD1zlTffFVgLhilSKtqeL68CCF8v54kbSmgubnHa8qqhFhSp2aY155bjmQ3Q
mw/wj+ttf/7Hu/JmARlQCu5KDusn4RLYjpq82GdzfU6q+9alLNY6FloLjpZ7steSQZ9MoFEYhp30
Qxv/UNSrSl5h5LfPHM7euhQLncORM8AdeIohSc2pm42RZlbRKfsIxT4hN7o2blpdafH7g/0ERbLN
KWjgOVGQZURJCdPSyycIJ52usUJP0Bim8SzcFjUs4MG7DrRdsW9b6UZDbQ+PpbnS4u7lgper6O6I
/EuiwulETQZn4scKgTl9EdWJGDeFceaTfD14tx/JoDIQrgWOZb38kbpi39gNTLLuXAKnMSBop5SX
z0w0rx87xnUcD5Bf2FST1PXyKhTsEWhD5oTE0dWHLKmroxDuGttEIJ651KtTpL/5L9nvsg5vR9aT
wdTmg1thP6joza5NGdNO8T7PPq3HBSR/E+oV7rRo9Jdzu9jX3+eGe+QWQWOhiz2F/uA2XhebzXQ0
LpObhE2a9tT2DXVB1PYVD7695+X3lwz19Yak7/EK+1p7yLI+3ZHqDVOx8Mb8cTbKO53GyoMhpvXM
q379Ejasr8uv3LyDxumTSQM1d7pCdCBNf/ik6Wn7YdCpIGQEe/z1ZLVRyxhTaP15Cd7J+xZ1SaTH
nJdRpQXBN9Ms/XCkaT3HUi3tHfGYy5mP7fUwxoGIrcAxmCChBpxs1guIVrXoECSTz90/+pO13Pty
deWZ+9p+98uNFhs767cDkUH2ylfcOdCk/XJG6k6p9XKda+RrAxVPdGUQjNGp0UEcgcMeCRpzw6Ci
Pf7+pPLGfVKNYadseyA9oYy+/JAIDzACE5thxDY62AXtUBDtPqef3r/KGyOFnSRs5u0MslF0X16F
OVKiR1AFJW9rvFfL+BH/Q/3kVCw171/prfsJMJ8Y+HZYpN2TOXIRKRgXbUTqoZMcmXT1+OzpQffw
/lWMt24owKaASp8qj3nKX17bDkNOBfN+1iS0NFPROQHFQ6Y73KI4L0kad/tqiW1T0WiqFrKs3em7
cnqoKKib9rTHkQoWi4oIQj63z31rUDGstgMYVD0ODy+fNkKWhE1Xv1GJs/62RzEVNSUdjbWfaa3x
NXMUd5NmTzQYijsMEWcG9at3wHNh1DArux7wsNN5gclRJgO4mbAoxvIx04LyAzzLsyGFb1wGItpm
Vtz8Gmw4X95mqU1Vz4JMMAUqhgX5dZYdcMWi0WsqqvqkzvlkcPiIZAzkabs6W/+xjWw8lCjxdlo+
qB0RuN5jRv8l/j08/r+59P9sA/3/bS6liXzqLt3+g3+7S03/XyxjoMNxT20Ngs1u+W9zqWn8y9uq
SWx12TFsFej/9pYG/9q8qIxiSgpsejYP5n95S71/ARvCpk11kZmaDuPfeEtPikbsVTit+dv16Zps
oIHTj8bsTLWdD+OGitWVt/ZPXer2Bw3JzLVal+AyN+rmals0DhRTvAOEWLq5HgLTjiaqF9AcTYbL
pkmLxz8e4d2/F4M/bagv9wG/f5hPiY0fxvaSU8HJD/OSQiumytZjTh/iqgGHgHSmn/ihfGaRA8vy
r6bQ7YJMax6HKmDnmKE2E/CfG3Vbn2ROvZbS6wbY1qUvL6Wlqc/v39bL4gYbc1g1XMthTWD+fFUn
twdyr32253FuDfr1nKyWAgmc63moWeYj8ZHpI1EM5l23TNmZ+enkcL5dm2OPix+Bns12pyd3mPgW
Rx5vTnfW6pbfSFapLvumWzkpOEh0ZWU1B+jyExLrgsDp3gfVsmaDeaht3b1hbnFvFcD1r+8/kJM1
5d+/in0b5Raqg+yqrJfP3evAulhJmsQEbmh7aFLeBVLPXoWNtuULBWt2X8zTLR2t/qpbvDLMcPhc
uO6ofykbwoI4j39Eh4BURFoeHegzP48v7Y+tyv/9edR9f0escsDY/vyP85u/eujlQcHFcxr4e0U4
cqwXtvxnbof5wltKAwmp1uahS03jYBgkeAfSgc0xuy0M3lT9JcyJd7jVigCyYM1hZ3jytNwVsmK2
SRwdtEIowVA37jpJfLrX6dpT5gTL35V0fj8AimJMQhBBTII0TkYNssoKHx5Yn0C0pA7PA5iGspX6
J0nUbZQ1Ofa8ZiJpnVcQ0kZXNySWlzsML92llmQaav753Pbt5eHk929iKG9bY4eZgXLTy5cy9yia
zMoletNzvY9SJfMOMeoY22kyU3UhtsCTdXDm0b9ceLmooW8ZDAQ2sV/ciE8vL2oOnTXAUy12rZek
B9/qx8OKFfXM837jKvY274GLpPxJyeXlVRpaq0FOC283l8CwWd4LN6oGq75/f1y/eoKYumBa0Cqg
B4S1/WTD2ORME6SCuHEJx/ED4X/2sXEJaAhLtlGHdcjdAwAd9+79q/5OZP3vjf/2DCkNwkFj3aJZ
T43w5d0puwkcCiJ23NarllyAVdJ+2cacNft2Edm+ngwkrgs9ckjnmlzkLmladM1ynUwC7nzQ7rHG
2jhunRb1qdQEm5/WQkC1OascUKTE2IfSXrp7iYMIMiWxdfdF4aTX2xb9tpgK46OgiuXsOkW7IoS3
2V+TW2zMUTE4SxUiCN2wqkk7HwZu5tDrhdne8BgdJwQGM+9UY3V7vLkjNpvZRLOZBj2ZQMSWq89Z
N7s3ulZPzX7MzPaScQLJdPbYlUalDZ0gKvOSlFxz8KpPvZ9XeugbIjXjZhq6EbQ6sVcfZ6T9Fx3y
TP9gGSQDAiwdq2/KcZDmBdZSfSY5Pk/g22vaiGIkM1AF6gpdrKVN3jN+KCljqFUFMk5x7Lsg+TTl
ifhc2QVKklo2/b93ff9Dw/R/vdLN18nXwcHxpLxMFONK5dokWc6stbgljuaA89PduQIhj7VW401W
kW3w/kDaPvBX4wjjJaAo/i1QWC/H0QSbd7BSdOfkc7q7FQ7nTjRdF5sAZcL3L/XGl8KeAJcngVtb
b+BkyPZ9WrJ1CrgUXwU8Sjp8SZaVUWd19iXjfIH3pZ0Ln33rogbMER0CFjv9V07ZNB2TeS3d2GgD
9QE0KTp6j+BRI0FW7rE/cZXU//6ZUl6DbEWrDu+sdTKpEmKZaVgCuNE8t/c0ufEC5X6zt0TqnSmK
bs/s5PWx72QL4m5FADZCL19fX9hAGEjbiHt3rmNWLXnUmzyHvx2sH4y6ns9cb9tkn16QVM3fYRc2
+2rnZLxUniPaAY9gXLu484LaD37561Q959maPwzA4J9wiA7TQW+lgdVRol/SyRTuDnrpWF60dn57
cDflYMz3pd+JFKsi+ZP9cuwbPFlnPqk3RjfAfIiGDl0h1t5tjfhjz5Fg85k01SKSA2F8PQybcbBL
9Mjt+nOu+7cuxX4Uja1BnRUZ08tLjcDe8TAgszYyNNoT6tFjoWlAQ5mVz7yEt94B4iy+2E2sQYv6
5aWWzOz9Yiy8GF9Zco3SuA9X9qxd6Pc5EfEKiQpZd39Xf/89PcFT2HLSKYtsEoSXV22DIMfzuXrx
4JUNRR5AghIhOxaN2Ty8P1O8HtWcIND3UH2AA4lC6uWlsnn1KjykLpplQPEFgRY7sQ4SKiL9YKNU
1RmD9vbTX35FFBzQVqA9+w32PBnUSWaVxDHSzYac6+x7bVHXASvsmcH41l2hqwMAuM3utNFe3pXI
kfWhUHHi3F0CRPL5cCAWc7ix3KAlvESc49DwT76+L2YGl+mP9wWl7WRMVmUQcA5rIHu7owbIL58b
Er8Mewz21J6BQjabHpYqftZd9rNYCdKcFE6rpDcAPvp+V2Bo9Elj7aGoQCl03foBp3TRIFi2kjKa
UDJGLWErY6jD4r9ATTl+ZtcumjBZuup7nrTLIcut6VdP3vNtikPK3AvSgaawsoh83BN3Nwj8oySj
7LxS5DdInOU30m/ZtpDRVN+1nQzSsHH66qsowAWFtp5CUy50OfzM2o1mgpEMt9BkmdNz0rL9igJc
PIojdSGuOKTp321IbHPEq68f+2EQjyVv+1eZ9ckN6A0E4uO4JmXoS6VvNECtqYme8eqMj8mwi9DR
5/bZaW2VXAZe5WwPMVnuHC2H0G1juUj2fZljLVjqTN7YmpxB82qDh1K+JMcz1FTuXVkDEmFA3en8
01QCo0qWuvU/bqdEvZvxMz1wWBi/oCVeUhxmk5FeD5UF6i0gKfs5GaVLPmFH3mpIhwJBNmhu9QUz
ddPt1WpxjkM2XcPjzkW/RkaGcveQz57D1mm2lBXyo5iQIMvX39el1+5xPRVF3IpkMzVv5u4QD4EL
Tg2PEiy6YHS+b36BX645TtxXmafDXuZTel8tVUKiLgapW3SL3We2bkpBtcpJWMzHtfFBWQuCk9GI
9kC0S81Kw7zFVo61H/syAIFeaeGoZshEkIt17xpIdTIcB9dXj1WLkjfCNt0QRiaW5lKZGBbCcvVB
cYMWCQ6CCuiVjlOB5DIEckvUBQHS6iDve9JncWdd8QZnI2L3OYFqRyuPwTbVPPLJpeIvwj7Kof0n
1nAz+PhzsAJK76HQG62L8y2a5AOcjvaoOU32w2zNoDwUrZUcVzVBOSCGoDnmVoOmf7T09OPoruYD
F9KJ2+1l+3mam/WecZ3jWcm68aeAuTocynbm15o1i1xIToa4JcT4rG7vZbV2m5fZQGwla5/qgY87
6eW0Ap3AqCBRmbHAxn0QcABjlmDzw+Bq045tRx1a+jTFXjJJShPn+pevayFcHjwIfAlYQxxtT6qo
sMWFMOvWjLsGA2JIYLiIZbV59BYkp7Ui9Xiwu5QNitbEHTlBt4HdercmLzz2HUJ4Ca1bzuw0X6/F
m4qYYy1wxg0xerJUKa32J9iHbix8Theo8cs7zcedLkBxfnx/qXpV9+Pxb/V7bn5T8XqnW4ygJKIc
W4WFn8KdjnM7LjHRPM311jG/WoDm/gNRq8EUh/nNkJiuOIC00YKPlc+ZlBMPKtgVBIdm//4Pe71J
oC+DiInjL0LmV23HvMLUaxQwbXXZqmt9mIgTRuij7Vu/UyF5UM1ndJPT7v2rvgKCsg1lveGizFkw
Vk4XubXo9NzJSDGtkzG96XImfMqA3bEBFYFXxR32K/kfkChL787LlXckmrmvt9SY/hu49/rp/d9D
u/50DaRgDHaQ7pRlbLKy7Tn9sQXEijZjH7NSdhDjcGln1ersS5djYSgscpQjDGu5eZCoMm5SiAVl
ZHYMH8x4OiYUxvCPcaFmChym8Y5zidszqivaAaG1EncC/Zj9ZZQ4peyOHJmZ6xqgzpdp5wcD5H/Q
K1GXWs7nctD1C9PdKHSNIaDv170hL8wiS3FSJG3VhgPSIkIxTCbJaFoc90vmpA2EhWUxMPuVppXw
MQ35Db7PDBWeCa03rP1S7xGEau73rpmZZFQtpvlouUDR8X/K6dHHA2eBG97UbJ09pUeD9/BkdRa2
GmuCzRFLQbwGfxkKwneRtgRA1sugg8JfaDvhmtZ8A1GtNyMAtPdW7pm3jtX1j+46rWpvrJa4HZh3
rYhwOCPd28WCSDefXfnQe5QSdoOJmuFi8k0NErSjf8CY7jZ3sMiArMyzZxnkg+jVZzGkFkwRIFMH
muIUvLKu70l+w0FkhW2uQGDMy+ZCtgah7sBQOD+K1m+0A+tiVf+sx0VXD/nKbPm4BpljXoilzchF
WiQwNwtr/XDJwt0fVzyeN5uSdryGXB/YUWkBE40XyBb2sZiUkIclUyVcXixsxkf6xMMeaLclAEb5
egJg25fAU9CDYgeq+ux2Q0MQKKyK6UFPZ1xUbkbDgbeZbub1QRKL3OadIbB/wdneS0vvv2dJMhFx
s6Tfcf8Thky4uvPMphfM75bAbKIg1bonhCkslA1Gvq+cJ8nRrgqZFFGGWTg5+suUQwzqp5FaHY7x
A7DUvAjzstfs3SQy9dD37jb1z0t1oMXt90Q+1t5DKyYP+pqs5n2X4waPWo9wcWzpSVnulDaTNrs2
DFNsr2VHngQaidsC+4MZkQJYLxhBVUbYhKl6CD5Lr4fkVaZ+2Mq8XuKVr8/YS5iLjwrOYb1Lpslh
e6eN3U+iMdrsAgj1AD4f/QnJm25ZVXAJJSYPUWXOdUHMWUV8S+qb+KO263iL1l80s50NodMu9Ohs
u3cPXaJA36gVa0rMIJy7a3I2dJCHDQOQPoj2TDqh54VNUPdeLFc0EBct5oqnlKjNC60OCCHLk2DW
Y88Ad7QSPPh1UMOiwQNJNptiSTMhXnpMr6GaMfNvp1YNG9OiL4Ih1czfJo1CYmzN1fy0aiuwszRg
pBGuZ7cHIedtZ5P6T1qrzXmI/ytoYgSaW85G1+uPA9wIwDgMqst5tYufjtdrH9MeV3XYVfn4DK5R
6tHkVfrXUgTaA3JkUBjsKrWPtbIgmOSUaT7xqScqntyx+loWvvs0msHw4BhF+WvCAftBph1Wf63v
wD7UYNgfCYhOnytFvE0I7wl9TVEqG0KZzMw05Dsb6h2YC6KpK2HQ86QCJwgE9x3SJX13hpyQJIvn
hBPA9CDcGk0708YNRhbDhhOyhsq4rdhUQ5DAuFsfIFFa32C5l15UlWK59McJFNLg4Ls6bhFFzW7A
w08nCsnYd7z56UR8kSrnK9Jy7XG/crK8S2YxPc1149r0mxv/sRxSrKRCGFZsVuNM1Ey2ph+MkZCp
0ABivESEM/hV3E29iTWrrD1BX2axnAsWFprYUzthEEdaqOfHbvCEBnKnzm/qRpJmLtXmmrP8yjd2
0k3XOm4MQPpd17afAaGhnsgD3Iw70xz7H5amMZ/5aaHdIrItU0r6zTBGigeLh0wWmFK1udQ/T0oL
QA7xVcpDsFLgjHLTzj7rCUhilhTcc1E7EzSCArgV8aSXtK9Svy3LW89WjRsT7jkvhzUICD5aBBmO
UztoX3jTUtAXsCCLimxim+2kFQCz/2TvTJLsRrIsu5ecIwSKHiIlNQDwG+t70owTCI0N+l4V3Xpy
DbWB3Fgd0CMrad88aJI1zhi4SAjp/j8+ANWn7917LiK/bDM5C/8ZtqkMAAflEGO9nNZACeIs3fmF
cp7GuGbPSlRTfs/EqmOn1tzis9ST7q7DBJJGSIbry27J8LjC8LBs2GDWHIeQbdIs0i2p9bvJrIF8
914zvyaOQYCwQd38HBMO8NqnWjwe06ZmF5WjWZBfbAzqcgbFwYwJ84oeYEFaXCIWxggrLzADT27V
mSKo5Lnq0awc09p0EnzywDgicNETfGviP+gAVwwPwl8lwv8M2/9tE67/62H7/j/+vf+P//Oj/53l
vP0b/2Q5O/9AUE3rBZ0csmrmG/85bdfcf6DZ2hwSeDe2zhrV9T9Jzo7xDxMLGBN3fFmc0TeF9D+n
7Y7gjzigIOmgv715WP5b0/a3hx4MYFT1aDOpL1GIMEvcTgC/VXUU2CnK8ho0k5sNdwMUojOrTx7x
4WS7cVziMyBww85QKyElrWYfDC/PrvO4xNBHLtde9FPktU76kOj4XNYsvfYmlyoZcObdLNwPhjUn
GeB/fVt+l81+h9IYYcvbbwsCK84bIDDhHAvct3Up3LAlSvGRPAZnYrsHIhXk/plhtBxdJ0t194Qh
VnMg3VycyYwj7o5GWbXPU9M7mjZ5YWWKkY9yQeVpgLBQQTJZtB8oweS13lXyOu84YBDrTsSWYeXr
XQq/JlLgBh4IEUhIDPc1kBN5XNHB0Yz4+5AwHQi82f9BRNJ8n3a2yll1teIW6IUegtBpKV37uPzi
FxVT2t+evNu/Wm2/axTe2b1QCmz9cuZZ6MgsjhBvfyE5lawzdA/CBDKODzjmMi2aEUIiYRXHdNJp
DbSZSymIku4sSwyyTpndTvcwIxG7JTW05ZW/sCv1JRW72mmNu4yWLw0Y266ihb32g2/8K//4v3qG
2z3FE4hLihY4EgDu7dtvzFhu8GDEiLA3E+1B1nF5tumIvklmNBy0OQSd60YbP2V2gmncYzB/LFXy
04obFF0do/c+xN565eYq6Ygt6tiXJxCen6il5ae4ajmaqLiYhkDGQ3pP4TAz0FJqZoQHh2FexqUF
vOUTmDeZc/4FI5zTEypQcsBEBukFeNoJWeOBSb8rVAojcBzLRm5KXGCooG+UEHHm9m6dpNzFWqtI
LtWWYmZFTh+JMIifmdrl4eik1T09rPar0rmMnBQpI1oR6FKWJSmhhpWnvaQYWY+L8IbvQwlMSc5l
ypdvqn6JxtXxr3D4abck3LQ3DQF50PykyO7+/AD98uSc3g50XKCVN23GO2+G1lV9H+sakF2zyzjO
xVkduLB2Qc14QFvmpHeK3WQwCGaw5e0oFfHMK2Xd5xND0lDT4CSg+cdGON5mbu5aO4+e8WM3Jszc
SwQfN5Sl7N+OKVM7IIQqv/KB7UxBt8aICCb4Ilcqbo6AGPoJh2TGTdItoCnzoEBciPGSAWmRhnap
QPZ09AUx/6TljgEYkqhaU5/KseFEVYARCJoBemYNECUNElKtHyTjH6iVMWgWU88pS4cxaWBpJRuk
w4J7dul2RSCoroFxxZy6zNTk2KMPRVgMRnVB3uFwtYWyO3u4Qe31qlH8cvhPzxuQbhwbZlkW0QpA
7zKt+AuI+jLzNjOcG8QrsKLB7KXHrrgzFCalACHJXm9hMdRt7H52OJUNe8zs6UPvbfmVbqZd6E1C
hSlsIGvAdV6crpwvQYmW98bqe/NfG/i/nJtuffPTW49Xkdk7+ismUyerK72mAsKsNEJV8nBlzBUv
C8Sd12CM9MM6mZRRdjm8NmuqfzA3OGn+/LUI+OyRjODRkBGF9nYRqJLVi6spN8IBPOjO1tr5JYcx
c9HbxsXgjeWZJVV3sG3SokExhqVPr9HIVHql+Z2181selWnQ6w/0FSchG7++liOwlfMecOUED739
WmK2SIMsFxH6U2buUssdDzmttyDOIF6s+bTu6QA4oWh7YhgFFSqZl+VT0hAc3qSDSXd21A+KQMHI
SEz9nGa3Aw0gTi7pd0IjLWvzG+UBFuXBnj9YV13j/d1kWkFhQa3gk/l2MiVZlFX1RQpVMNas/NKp
82XexcJY6mNciIc6TiVE5bz3n/WyoozNi/6maNufaZXHyGnsdGwDd1IuiCEk8fyzqvQbqxBdvndm
YiTzxsiuF73rziualmk0TewwQVxP3a4XAlZmtg7XeIQh5SB+2Nn8jp9L24Vr5oORmRoR87q0envR
QMj5bujYkwKO7tPF0Gs3eTzdoPHWSIVx3OzRkMTREZzq9zcV7/XLJMQKhjBv5yu10vKZiCC9MBlv
3dtlOXMOyXhydU65LFYcqRNxoQEM1QJt8r0LAMpWHlIh4FPy8vXYF6xUljksz4b00ocyzimeM0E0
cmaQPB1qzmreW8WALbm3Z9psi3OJ2P6pcyr51V1KPxLL4ID33/aNcUnT9YPX8u/2dJwVLMeM8rbq
52RMqXIL1TD/o9GUxY+GEtaR5j1tsbocUYK6oJFWRMZQ8Z2LLl+7vdBTPSjgiB4ypZp9WelfFylw
+HSpFfSVldFYBi3StstHc2Jz+y4na8jmfEfihi5JR9Dz9o0ZknExVaqzfYC4+tzB8rjQNNonTC72
de44e54m86A7jQDN6iRh33UvHcChc9+Dd2msxJTBsDFDws4QSzvCOIPW2V2swgtqoMd74aXWU7es
DOpdX2NwK3rS3HJt58Pjf2Ecnl+DO0wPlauqI4TSj8xa71cqpvWb0ot+ODUzYRFvL1DLstijOcgF
isJgrCa8sGnW6bMxS/+yh6wIraqb2bIiswxGfyZ8zhn58sqGx6uc7zrb2kfv+jviACsVL/m2kZLE
DL39pIpvPQJ3dacSoait/JaEy3GnAV8KhTueFahkjxknZECJz0wfdxT85zNt7A/65G9nBXwDPNNM
tRmeIKdiPHuy3mRZLueOqXfYttM3iHLOcfRHsa+MZP1gWTa3kvDNQ8ZH4annFMC0YDu4vL0H87Dk
WqmXmMmSGWN95fqfuDDqb2KKDgbY/i/ZSsUdytpubwejHr7QnUs+MeJNekSdBm1f29YuDDL8iNwF
4/wKrPXorzIBwF1aoxOstEGDtSrXbXblwJvj/J0fKtbMKwOENnyxgRi4fvFh0SE9/IrQHaqNgLV2
7ib+7O1grH0gw/ulszu5ao8R9hbz5pikAp08eRzi4K3VHR0tqp6onhfMKbRzLqfUW5+wtNOvTNzp
vkendbbmSU6s4WTdNISBV9GQdPx1O++vqs2uHdVevTx0JWSuwFmE9ppM2fAgtPZCV33zuGmyhqBs
x8ZmHuv1Xztr9T5RN4Cv0hLAoqIsKLbtUQWTiOnz5BOtJb/LAGOJlrgGoMs3ZrW236de074TEZ69
JI3jPZdT4V2YmuG+TtKiqm4RW18WncEQQYNsduEqm8TMIS3OxLrhDYkSVPSsvJfKGMtnDH51iTXm
iVPaKCChD83BEjmfpIPtTwcj++uR/p+Oxr9t4QD/uqNx6LMf39If9amHYPu3/ukhwA7AyY1+hmEg
iEBg8p9dDeH/w4T2wDpE5wLhus868c+uhoW9AIalR4Fnou9nhvD/uhqm9Q+01gQ8bcUn+xzjsP/9
v94UrsPJ/39zCn67C7E4c8bGW442Fh0pbK2TSnYqyWHWHFsDqLU05yif1xsfLuGRdG25M9ZeXVvu
NN4xUdIOEjXTMeNRP/72k/3NUfztevjXd8BcwewQ2dz7jWJ2sslEtoV4VFni2Kzww1yh9SjGrY8E
KlsZ+l8rw18fxe/K1dLNwYVzUj0DfhsImfY1NhiGwaCCmVATIlJ8lG/1SxD15oMIz+VA7gBPYf97
V1MWMvYmT+eamhkumFqb+cggnXMiYazO9eRWuRXYcUcbuaszT4b6UjkwkxnNfrPtJb9Cn20/xknd
LZHp9G0XehxrH+Ehzoy2xpomQDdJ2ikwDZnNScAQnCZdkpsBV23joWUyM5Zoxo4voEVsQgfcOtvN
pTCHXdLJ6btbO+5umKekDgBuUrOlnpvpgQFNfdlBzIzR6UKguwB8Z637nkBOuBQTYGzU2ivqSc5c
4PT//CC8uzv0qgQYFHz/FOLvWDCzaeBUxZSJHXP+5nRzso9HrfiAGnVqWiCDdesugm3g6G5jNzs5
qnSdmowMTHXoJoM4agn84SWeLcCownvyxy2WVLMXGihakx/9RIgbVBoJkEugv4WQCt0qFab0WhEw
C9P9D44jm0Lq9yeHBCP8RpsUjfoVK8vJGwnnUpbEZyQQaAwP+YJTEFGq6YRFdMhG0zLXHv/8q/9C
Dpx8Iu0vVGL8IEjH7ZOqea5mOzNjhlF01bMnURFyDeh4rY5JU3bfksLCZ1JbY/UZrhyRFKY3qleP
KjzbiTyzx9CFgnduSD+u9mNROTakVgtyNfFuy1cym4300BoFg12dOCBC4NsW7OCfL+FvfjMEgmgT
kSZu/dmT11qRJYf4qebB0auntS8lQMQkg/BtXbWG//3PH3a6XHGDiBz00HkQqkwD4OT50agQS0RQ
WmAxyb2KrdU6VOBVb2poVn9FPr5Zrn9fnn8ZAk9uDd1b2t6YI7GHnjqqUxB8mqM0vNQj8xqYNEAB
99v8l/ACRCzHznNiFcS+GPJgsa3kx2r3/i1dGs9l5tkKG7N3AlB2drTcO2OoVDwN/uzeOjmc6dAG
em4EuhwLmyEL+jhmhkt5nVS6p0IJp3gMKYkyUkWzcbxt7LZHCmbO9JBGw5BaSH9JXzb+aQe4PKmN
W2kBPb3hD527aV3sV6bTHDoZ37TnTc0ZIyCdhYVKOg2n0iRL9Wvad0t6HDlvTYc/36aTlgTGYO7T
L3nMBvfDKHdynwqSNYztaBxYaRN3oTBaHEaeMacI7ebRfoJo2T9D9/VFgALCOawjwuBdR9vnpveX
/PtcDnQvM2X2r33jx88DY8Fbp8udW9chEzSw86lgvI4Z81PfZIUMus4rvv75Ik7Fz78uYiNQbMXA
dp7aHsbfpg4gICAf2CX7SN3k1d5e6pGyMG4iJnsoSWqU5QGGfO8g7U5GYKznoCR6gHkiBIV1JGMx
6JLRoTHsqSfEOCbeDLYdgLeFSD94C7cf9PRhpY2C5h2NMOqXk+8KpQmlzraw5oU5YW9gMmsPbr77
80+yHVnefoqhUydsnSZ86N5p375F6ZHEHTRVogncEE3ffCm6jDSDivkGkk4Ata2ZIPyuPae//fNn
n8CitmeKD8c+hL6Jt5Iu8tvbMfQLRpISKLys0uW1c8wsIjtwubbsNHmiA1nW8CxMwfZbzpyyTKbx
yDBs9cH3eL/e8Q2AErJiYwr0T41GbhfbmmKeEmjpqvYpBL1LjgNIKaGB03BnjPzBzvx3H8gEzgZc
sVmbTs/y81qPiBDx9xhoVaJ6aZyjdLp+o4szGZBu9fjnH/r9owQcgFWPYxxtRQ5ab39nyWOTMjKg
jV12Y9SKEXAb5dx/+4HlUygD7Y3jhF/j5G4SEQQCfOKq0t63jsOk9xGqx48ME397Lb9mkDaFAUq1
t9cyeTWyJJ9roX+54H4tukgj3Sz67/9iNJKYZtOQ5r04uZYqZokeLVIUCrD8EQlBHPQkCUb/H58C
U4QVnPGZfuqotBP8pN7EcuS2iuASW5rlcZJqvv/zx7x/x2nQcB6BRsXpHX/1259MN+bMdipuzFRM
057IDnPf8lcPBa3DM17r5ZOfWzRtitr84AJP1YS84Ju8Evk6nX3+ccoRa2emOchwOIx0/McBsDaP
stPUvkyXetes/hI2hVyJGlT1XlnfhtJ/pAiK0aqAkPvzr7Ctl29XOpNcQ8HyzbGRgd/257+t/Tbt
lyy1FNE9rWq/Jh1zysW0WpiTy/xBo+jXo/72sziscBLlt0ZRSyH49rNg4fYz0Wsx0rHV/8Tb7oN8
ztXohpwcLCskn2dy99mk6+d2X2Ru4JV5fFmZDUGbIlHpp1ZObnxT8V+5ny3FIBlOjK3tK8W0CSWb
WlkU10xWIP2HvA6scRn7QBMFTpJBEY6BUlUfZagsIIPoznznMOi9ebRQ8SQfvPbvf9ctHZS0Un2j
GmLCeHuthIGm0xITep6MlNV1giJQS6Q6rqbzEQ/v/bpJ+QDQF1/W5kMzOcf/fgs5LZSzJWQcaFWr
/5gabB4auaCRNPyfTVfLD2qe91cGbMlCnMDZAV//KX7Pt6tqi3CJg2VZPfRbLbQfKYle1+BWuR/8
jCe91G0z5KI4r7MH00pFjv324qrRjen2w9wujX4NWt1FQu8N7fna4lGI11rfT6XpfqpKz7hXw+YT
Mws9KoRdnP35RXm/XEAzR3eMs5qpGASPt1/EHL1stPAwBy4j6s9GMg3YEVAKBV2/5S0pBJdnZanb
O5FV9gcl+vuf3MH/Tr4qa/vfnFmLxcLzhu82kG1hhQTuWMQh96CstfmjH/x0I8HFCGCNYwfNSkZt
7045Mdq2QctVWOXqG/1rLYrdDyNFf23lv68EHDRoULO4cwhFcfDr+PzbqpMXNt6OBtExCjYY5xoD
/w2/T4toXOaZhBETW91xAz1mZ5pDTFWozFpbonmchR0luednZN+mDlkO3G4Vtn3dXXaY7zGhTPPo
3rEY2Coi/cHW6TtrGdE9fp0EK0bh5jZRXdHuUeq3Hwk+Tm8U18URF2gQmLWNsX3ykDC3bEXHhATI
1FpcJ2s+7hfcZZejaTcfvIbvbxR+882JufmleT9Otq/cwn2AR5oc4qGSx1nT/KgZxUfQi3cHHB72
jfpByKcNisQ4RRQtKT0cVfaSZMWxe0ECkecBbSciH2bHnm7G3K68UPdH9SCHumE9HzWWghTN5HM1
SIUKyJQrLR8nM8gDHRutD7UU5nzYWVNlR/iS6ilqVdybCD5M1H1uncg0VCRVflRfviusuRYaDzQN
mKdv5NdtIf3tqWNqLNeOIWuIlfBREKn7dZgU3iuiRs4tKIm7Zib3Z26r7DFOx+7SMVrzg7HB+7vG
C8Y2i9mU04t7OpBTVemOkL5Jy47Hcp/Fcct6sSbRn9eqv/kUykCukNu2fdBJnUYMWJ5PDaY40XFm
IULMPhvj8SM/8K8m1tu3mMkPmjj8oZTQMDre/p7QyrNM1UjuSYCKexSeE75J6Rb9Azkf84s7DeMN
4onhvnWz+brOi/kJA7w5HfrWJ+eMwsxDJKlRCDFU0KfjMHpteyBkS//ZjWt/Fa9x6eyLctWTfZ+P
1Ze4H0kfTksjI7QTCVTBSM11n+hfjzJa8GNc64nOaG3su/gqw3H/uSmJSyYsZSE7JEEZdLUWveWF
2bww7RwmVMY5md3yzJ71uQrjuhtfq9Zcv5XNjOdJqF8JpKNfP5UJik+RVO5HrM53O5y1OXnh/FAk
8M93WCjc+xx8xEwMEviaz3j0/J8KO9URPbz3qDKziHpjaOadn/npa1zRQKk5ZXTIyVbVfrTdbrfs
7S3dagiXrX07f1KsndxSUfnk4doYC417mI2hXAMCEqnFl48+adu4334SnTQa5NijYZ/xDL39JEgt
RPppJZ09v7HVJTo5sMdObdOZRQLn4sLcUrXD3rXqZdcayskjkj9c41ZXifH45/fl1O0FKICzNupN
ilIu2jmtMuYB78LiGnVoTGgmML4wseB5mXyf4JdM/Rxce5gPbFAlpjo9My4YXwg6XhiUPLYgPfvE
/ANLh2w19cHe//754LuBFeDsyHKxQUnf/lAVhELRaUUTJrNFcKVYsnhHKLf6abdFU55lnV9irSj0
xt+vm5eETHoPkhcoAO2inXznoz3urwrv5NaxsPBb8dji1z6lDqpKCZkkgFhXIx+Y4MT4tbEllKvY
kwppZztOEN6dWcd5H1hsFi+5JFo0KApXe6myRX+CKm98tmonf6gKGB5YdsunUhlrGfmamj4LfZgf
6VPFj7FtVUVk9ou4MsqUAA0qai5otkzt0YoHLblthgIqx4RXCGAwY17v3J5m+8qg8f+lyIT2EwAE
s+jRsBXDSi+OP2EbmVl8WoxPg5D+N6pnr2VrsmY0Rd5qeaRxNaYZen7qkk9FvcTUY8uY20bB5zHD
kSVYDBQzAcZZ7UeGc/RhzSVZUph4V4M0SrtpA5NV5RlzWrLuazetv3Q2qw19aYJEA6JN6XYbTu+O
e9Et9reOqTcLmOcxss1pJzr72l70DaNDTk8kG2/WQZdUcrqcR73MyMFc7C/Y0aatL5fWnywmGGBN
Ekcfz/0EYwJGqmnCXDHKuD0YY+rlx7zzdfyyBHr6Iah9HHQxOsunoa4X7ZDleXuvzKZ/itFtkj3A
fA7ZJXJO4uFiVVwDmZSfTDaRNho9wkuRCMovXrrkl+T2pFOY6MojR6da62/67NQ7o1qq5QzFDyNt
XzUOhqy86+GE1f4cdmS9/uik1qH6zOr1E9F/PMLmmGjGGYQWph8FWpo4MIbSy/YSAaEWUC64r429
znfLFPt3Nlj6aectrPx0iJX6KgXPD1F2+UqqsOzLr2Bh2wXU3rqSvl0N62FUurymoVQ/4+PLP3dt
U5DPBum1D1vFzG6/YXc475OqSOqOSVv5okm7PJSuGVdXDbygOZpnw1E0sDEBBgsJjdd+1Q3ebq1N
qge9bFR/rbDQLFFZlKiRNaiHdWS7SDECMr2ITu7jgUvVndUXRHdjbY0a02dnqQbl/kDGrNENJ6C3
ohVb9DO8YeU4YWzRfL8hUM5lRIdDwT2MXu04qGU18nftri9kuIWvRV2RCwZ1o52JwNUxNgRFWZgj
6kiUOxWJkNuPV6+7RgqpR7mtr26gkwpVbKiK4UJrcPPsNVQz855MPvnYZtrIxKbK0+emB4gTTus6
fiHIqPdCB3JxuleOG19NMSemy3jN06fRkGn/SY2Es4YY6ggPB9ushhBSKTF8ZgpEY4fmOsdsZXP+
Rn4n6HaMs+P3F/S626csw/MfitEweSdXo70r3ZTjOzXa8mMePfeiaAejPCDlHR8LLC5DiMjXhnfi
VvWLHEWaINR1YfZg86c8GCvtTGS2+1ISv/s8tx7JrFsNpjPJyCUvtpA2BPzVLx6Vjl38olgcaWB8
88ixn1o/PZQFtSjqNtZeDIfWwtBi0I0hIr1pfkEeuuAybMflNpstnbBMt1fWeduWhn5uIOWTF3pC
RBKmPGXuUS9u3u+xqO8zA4TQ2dRqsxPxBvvmhV8TYBpyBB4psHvO31E3SP8gtWJcyaoq22kPDKVU
YdqZYx8xRmiu8PcxISHv2icFHcqQiLIcJr0vEuHu07ydFphIS/p9ToAg7GovHvaa07nnTu1rl4ZJ
wzBctLh95WyFsjBGV3BbJmPrR0x8KJMLrzK+JSmAltBsgX5EdU9lEgimM1dTidx4KfDihywTub8z
kQjPTDrrPN4rz03bMz2VMcAAb6zao65X2ZOUuIQiu64Y8RClXOCuHDTM+CbRhL/UWaT4LlUGX2BB
6GtElizqbm/5PYKU2OhMZsutGr5nPkhdJIOT2WPNd6R+nLtC73adCf/fXbvlR0m6brl3pTSfsYiS
toINk81jGjI/D4fZ8Ktd4RA2WTb9OkZVtTTELkIeUNjvsrGI8LZZ623t9ekrJCZvurR9Nr2j9PRh
DFGgM+PJiNIkg5pTMlYepTdRobPtBqnK1p8r7oeH2dA4yBqJnfjB7DChEmSIJpp3GHPVPax6biMA
FFd0olD1xOOF2xO81lX6dYVITXOTV611XytbO9QJE6M8non/1opAc+ZdSyhiVajHOnNvZ1k/eiPP
DPNJMgjB4LUv4GPPODXiPCt+6Fm+B216Zo966DFmRix9HTs6Y0ufBFJRRRXPsmc3KnBm/+CmzkPe
VZ8HNnerHS7IF80fGjwm0zJe2E75mrsisPvmahUvjXoskgo9+TcBL6ES7pnFf2FYCLOS6S6rTELt
ZnfvZl4RZVYv+FXhBK8mMXyp5DICojnNL0nKzlW3dK4B2NyQSYwSOxWpuo9rl3xRWhTzkVnDBZ1U
/i5+B1e3RRKUg17dJhB4IjSvh8wdHqH473UEZUJVzVVMSCSZItwl172z5vJMatbKFeIv7PvP1BuP
A05tDFrp9EWv3f6oL+6hWdYvTmrvusG/Sgwb7Ht/bxrVk601RzvDxlhI495rk7vccc/s4slLsABU
faSwDQYVO90FT5nctdPPoktge3mPcYX3uUrkk2iTKyslTBdS4Xow1/RsmAm6T7LpAcf0YRo1EbSW
e9Zj9I2H/KvoSbeQKMPKsT3Uk7GPN8slh5k98RTPs2bcipTeW8p0Rm/0ByOTke8TPNN6Nv1rLXK5
TCfAwnmQTfpgYjRNEXBH2kjAAsDXXaeVCV/j1qns51FMn7Xu2UREmWj5t1yW34FnV8E81FdQLi43
s52Pytvzq5u4nBWsaXGWJ8L84mXc+BkLNmSx+VykdZTEy8W0ckRb82gy9O8ND9CuK9fvuCYnZvST
vdyQXP655H0KUONHq6MfE2V39xMgCKx+lHEJ7/q0073mO4CD4zKP17QEDnbX2ehWc5oFsn8xtKEB
JVbclll/bGyeijzRQ31Vr7z4N423lGfNUmPTdlniuma+V/3UBaS3fytUgU4u07CJAnXoKZJmtw/H
pr6ayPa47KE67dmYvc8pj451pk/2FTKKo7cQqAmA8gib87Ig5a9yPXKegZfIBgIA6Q7XDgm0bNgm
Y9RsPsbUMYd0KL5z7E1DfJo/cqN6nDzx4vYYTIbh6zhCG4GA0rr62ZQQpcekw9LjsG6a+LKo7PmT
U5vaFwN1yPfKKJMlxACzYGqmBsEjP+SoA0r8Hne+16IItzkqUkNSYPmRHJbufvbTzj8bJKC5UMdv
7xIPbwisHn0DWSQdyowwckOuz/laCbIS0yWD5xC3uEH6dCyuXa9zxG7paJ6V5ra3DAZS+rCGAPHD
n2ICTckSmojP7QFbynwLKyNzXETWILKb2EdzGla8FTAftzTZUOGIhX3JavA6M9N+1bGGWoE0hxVP
CkZ3GvVNTswMGl4UuQtGOC2cDLMbN8MzkYY6DpCdvvZSADGoJ9ZIr4ABwFWLr5Vu1XedkRJC60xj
vi+SlMa/rPN+ChFHxjGykHXyoq73vO8p3rIv0hpjnl2z6e7ckZcr6sqCEO/eKyaWL6nZ4dSaCzR1
+kLnsp47xPTmWmPCXXLKxiKV+KIzdyW6o4kLUgUHmDmcdvquq8KZzeXey5tgZR+Ew6z5ww4z/ASB
uTCxSqjOGZH+TAp4n7BmyhB7Fv23drBm/krlOfdAEHG5o3RwZNCzncx43pqipPfcimWfTu1kBZXj
iZ9LbOHYnox+tMnuLEcLGY/vqsicTDtnG8Esxa9YYHFPaXqNF527IgdbxGjemyVqj+uOBbYIdWo0
d8dYKrnwiVYXEWwV8BWjpuyfed1x+xpQBp+t0bPNwHbL9FX4JEnsnEISkyuxATULLFPUCWph/BgT
EcrbOOiIXoleu3K9iq3dybHYIoR315TM0WRtwsmeEK62LvHmIe6r4XZliNntslmsTyX80iTi4B5/
cruhfoVNZOD8tmvxFbsTqbea0tsbi7Y4+DtTVGfVuFaUZWaJOCjrtsFeWis/31Nsjsl501X+Enkq
AWBhDR26BBq4+iW9EOkdaXkUfZg4fnZfTAJjEdnlnwloG68xPHDxiyb5lZlDals3eSJ9e2h0AMPg
HzaR3Mpoym7ASYaqiI0vLN6GH8ZiZWf3FBymwLKV7xNw6cV10MVtcpZXY/aczLU5RlqeuWPoVQ5S
utkw1atuJc2t3ucmL7ZVEv9t5NWnqSBIM8jLbbqL1gZ/ChGZDVORpPaecx+hDiLpLZmorNvpbDC3
XCtkBtVFJh2c/iaNLBHZeI7vtGRQfkRHjLlt5qj8JnYmf8U+szjm0V778Zq0Zg/QUV9Pr5wzACl5
5irlvh2L5kq4XdoFZqWlry3/wrNDrHXFHuwZXdQxaqcVXzUeNcRAzKnLry1vRVzWX1e/ZNg3Ks34
2jhxc4UMSeHjGTX6aRqF9zeNwvkOlvTKycCthHeoSGInQiHGfBVSdrYKT4fxy6PGUQxClBJu0Ft6
ae41Ij4k9q1RDLt2RUt+TFrki7em1fZt5E6r+kZzRpeRV5n+g5NM9S3/2fGlFA1HeYD4y0PqU+ZG
koMkyKyhkz9FV8f3XZMPL7IHALJbhm1tymkacAhqrdQJ6BT541U+yfTY98Q37hN9Sdpd3xBjDhGm
YKwBWo62B2a2pY2mzNLmIDdWme+A7WWfRZKWn0lvXlk13Jk/W9qiZ47lVDfw14mKlTwvcKhI++uC
mlYBmenV2i+BKckAz3otLXbjArU0HCVHdlIwZ96XkTKA/HYONRwl2hpdVLfq3ydXzwhKt/X+c9Na
ZGDQb3DBBToqPV+LGL/xrE3Si1yMkPRxtXkWUWFUDr4N+yIHf0U4zYgDZELHe6FzSmW+YXtXpa4y
xYsr1LcMKilUD2QtsC9qKsdB12xsSopsGR75nBe8h53BYt7n8zfk7qz9HnZMKttiVp+oaLVhJzAW
LkGy2jO7Smqnt8tSJ4+J7gxPzdCmbGBJNVk7OhY8E10u2bj9mX5HJPHdy32Kv9vECDL7ZzxzxRw4
1dwS3j4Vy0C8sZ2KA6kS+rmQKEOjeXDFREZt6g3gNvzkNnWXZiDMe9E2mlex+NgRbc4ig9/gGFkt
TV4gezCtXVlxGIlaUGVXupVryU6Izn2BUFXHAUpo3D2sZ8Z+bHv9RTn9+sNYxvYVgrUFqGXu3Cs5
OakbwKmJ75Y0841DufTyAaCjJCd2yHjE4t5pSwiBbtIdOERvHS4ckj+IViDqnpiubImmge5TAE5c
vZYsXFAjyoaoUGvu/AyDgQJiYkslD2Y5btiNYVXDznPUuuxoo7aY5jQwTWxedX5HO8DSzxe2LuCh
XbIOh879v5ydSXObWteFfxFV9M0UgWS5j53EcSZUEjv0fXfg178P/iYRUpm63+BmcquMgMNp9l7r
Wenspa0ePnTUvEsfRgybmygcNMkvKfkbjCvWL6/sw/DRaCoGg9kuUfOpE2vxLpnmHiqGNM8kaTdK
9gPEj/GmyCwyrE+9yp5Zq1jBJcrYApfRfNBns/yZpE6u+ZYYcpKbycu76vMp/UP90bzTRNoRj2cy
plL2xCaFxmb8ZY9pfTeEDkUm5IQfegBdyjeU42fNFJgATPMyLn996UGvGm1qMitlkJCx4rRFciPy
UdxxON7QRly6CMAtW0cZAoP9zNo4OHSRC06nHD1jv8l4UPjRo40e9pksGTgX9GMVej3CMppgq/K+
KmlRQ6mn2jVJWN1NwMZYCVr9pRBUotQoU26qxNEetIKyNrX2wpeyHIuboE7A7vgaQxGh7m3LUU9n
U/V5Ef6sd/rx2zB2os+GX76uKosC8FHOdngH01hx1aKJ9mQHPBV2IvzPr7Sy8AEz41IGakQCHvFN
YFs6LamjkEjUJiDd1RFgRV2YONZfp9TZuZBljXgEjCuAmMQtE7Pbm5bm7Lo+DV+xveEaQzEN6tnq
5Ns21Ca/F2lxbXcy9a6EokPZqMG3jZ+7qLFP6u38XI61KMk1ZOU0YU9/rqAXTqr7UO4kPcqv4qSm
S2o57V40rXrs46jZR3iHvIQJ59rkx/tsJvrrWA5enDx0PMLcuydKVFCESk2+s9tQJQM91yME+7bt
ZkLZChq7MJpRlTN6TDSM9AmWV/1Po5VdYSEpEzocHUPwe1tkzu+oUrrd58/lwlXUBbxPVxfw/Jl+
T9aavEriNtt1XRDfUtjtPCwKw/7zq5x3wGnjU25bjCt0xWA5nN4MBw+ntOKygKitFm5lE9qFnrh5
M3JVpQMSOXeFKEAANxGTalWad7VYau+5mpPig1ZWwqE7hF4qlPKAj82yd3MgzTcU/aLrjNSEQyts
41k3p9EP2bx6n//886+KXw+CAikH2hWaeqe/HlAlOQ1yXbB2s3fgfUmUK1EHtkb7XwXyy1fF4Q8j
uIzoCVvo6aWqMVPGbsTlUc2ltS/jMIQfVfI9q+afspfjra94mXhXn4UOLEX/AOEvQSCn1+tlicO8
AsLJNILhPmFx9ktdr310Bc0RaY6xr/tZfhotnP+UykpPs4bmQI86f/z8Ga8FWNw48ggcJRaoBvT6
q+9TJkRVWNSqd4bSd+9S0gaYW2C8m9TYKLsX5ob04/yd6mhJaVRS7KF5ulYni0A2ombi/AQwqXgw
9bb4kZuDdTvqabKxLl26FKvFMjUvr3atMrEB8PeI8qgghED08GDL3S4NqIO7RexseVbPP2gOtDxG
Gd6naXFzpy+UU5LQNBYmbDCYpWys0V4E4Grjg/5QV67GDc42RihLgINsbrUIlukIO0qLUc6ILjAg
GxrBC9xKGnjqUMwYqVJN6XcsIqJ9VGC6C1cxEIYQwyIhM7RSAYsON2Z9r87Uyt0GO8qDOtnm16FN
Wom9PyB4l+5D+H0eZHPcmPUuvBFsXypyAd49UsrVQ5Lg21G8iCqkD9iuVTCQ93GhFLeB0pvf/+u4
5s/b6N3YMeANWDNA6yFolMkmWLGCbH4VNel8lBQy4muNfmSqVcnGXHX+HdFNXnZbTOusc+t8yiQo
g6rnDAghZjIOYx/2rqAb6uNYtR/iGdPQxpbjfGGFJApwfNl0IQxaR5cMnTJaSss6laHN5hSgBs+J
atd3VqNYh7RNKav1YfcMA2amblqk2VZv/1wIZyLUQddHvg2DEYPiashzAu8QwxIL2RX5W5Qozg0Q
KIfScC0ZuhdO6SghgxWN6rZFKr81Tqi3t3llh8LV+Awhr4ShmPxcquwXEzCqoLPSwNqsc4uWiC2X
gcS5cVKoqic6LYKgyaI/VhyhE2jjQq/80gY+eKTdSdqFAYwNKmMmWa4eEypwl8YBZWq69WSjWXHV
QMwMiHNzLSeRIaanlUT8RC26u6izIH9ADrCelX5GwIUKzgQ0MBWqfMMrXw6oKJYMt1NlaoSIHcLv
fe+ofyFXUlBPIv2ljesYUmiftH/bYm5/4yNP+itkIQJUS4qvcZc3ufmOc1NJXKLPRO3pHIKdl6Hp
SlSRamdYO2eBFXmi6IOa1vgYv8Jbrl+pfnSPIYdC2WOVJ4ej7yjKkghSIRWm5KfuyxZx2O2sLbhD
NdTxLbHhUiIvKIzO2WWZnv1o4hQZatkYpB/KM0fuq5HqsoRdL+qlXTwPHWkatvOmW035FE5IwPxK
KeZXkaD3h5g9F8pehm8Jucpq6wBf5BBTMOc06U42rW93woL5AtB9/Kbq5SDRCE7oOdaDCWbTQsow
uCNKmdBthGQXbia1Ga+jiJV7PSvQhEzFLEIPyXgG36iPiueUehh1P4qUt9xd8jeuBuqA3ZQPkt/2
evyXVKQaoIMAl9KFIvqahNqsuOlohzfxkLVuSnAQlwt0Gi4dZBeQ2oWV/VZaa97FnTF8/Xy6OZ/+
ietgAQW5zFaXysXpt1ALNXbyOMLQY4jWp7Wv+uaId+zzq3xM76fTP3tFtnGIpLiQaS+z0D+b09AZ
ctQc9HTzqW68VjLTXxPPp3FzGotHjuOx381Z5QspAHtbx403IPxFYVmV5AU21k1it+KuY6u1q2ik
xi6RNPItFjikEY1TeR2sv2sO6hWY17L28oFyyee3cGGe5BTHlIVNxgaTsHpQVVBUOl9ZvsvjwrjX
xiT0CrVuroHa0ILRGDqfX+/Mr4ApB78VV2SkctkPCsc/jwygrhwBamfN8aSn+cr4ke3zQ3A1/82u
x46W7cYrurBCcz0GAO4cm3nHXq/QSTH0al9UO+/n8en96Xg8uP7uanS9L6O7scE5H3Snl1otp3TP
crkZuJRoX0isd6kEbt3Nhdd1cjfLT/jn6U0hs6i83M3N/uueWzkcDn+fb75s3MiFcb3cCdpWzPwQ
qvVlsfvnMuUohwhuuUztt9/ELWDXx+HKuMn2YoecZNd64oDa5EijP/TmR2nvvH4+Ss43Jlwbfzln
MX7CmWeO0kyDuRu+m04hEqrXYB/5lqp90832xr2ev7T/uwSpE2zgzozv5O9pUlPDGptqNXxpEWOz
6Xf+q9GBzajMfxznl4gdDuCnD1Stc3q0E1xkeq/Z1zosjKdJT+hnptGWzPpcmsy1AMYw3jFwUFFY
HTJncxT6ZNQQ3SazvxaoZXbNQDujRoKS0XqSw59woUYvwQmyTwo16r1YrcwN8NelV4g1nux4k/23
vo5qon1Hz4AXScFd6XyajeNRTwqiLyJ54whz6Q3SDmCUUFQjAXc1WDGNJaUJkG6XSPF4RKY8HysB
mPXzIXnmbOX1KYxJ6hBg7HGQrCYShD62OlgLL27Oh/5gzaG+iEucDi2PJvV+KTnK17JLQ4XTfS6/
gsCyn/O8ip6jUFdv6ffMlBcMog1RHS/CFIO+GgTaAF5PWNbdfy9pwIzAv0cksEwReo0NaBPaZ+iQ
ljIgedXK4u+0yqreePjLeXS1AmKSBSeInYa3vbay9LLTKhNtJdr0Q34bmIX1JdKG1ocykXxrGJ8a
UgfRbgyuC68cRCqvg9MLJ5e1RdEGBelkGiVOI+qNo0NgiDdZQb5xb5e+pKVY4+Akxb1CAuDpVxuT
pDHSx0x3CfAlwJsi/UjqqBPOZLnZOpQjqkj1Ay3McZWVMxpjO8mGG6ea5HZj6r/wPamYiNEqOcRh
UT86/S0S3HLlQ8vMYTkhSYEiMhLV6WCrTeR9PtQvXIriIFZC9pUUNT9UxP/M/hoiU6GQ9bZTW8va
Fw2KQ5RRIBLZAn5+pUtPGD0yI5QaHw7KdeAZFt3BYL/PXKXNHNbnAWEWNunqgZhL9vKDHh7VOWq+
pM1sHtGZ02eUCuf+81/xcfhcDeKl8MchmLmKeshqG1eZAsUNcVQ70aVm605Iau+gqevIx4O28iQ7
+tuISPPDMJUPkjrGX/i09DdhC5CQVKH5p3a8tsyx/pbkhzQz3k8F6Ul9CAaNFQxNiBiwJtFaTiAw
+oO86PvyOvkuJqXYeKgXPknNxkEBw2xZwq3V3UCYxhOsTIyPUpu+0+ewn+lZkhlD+dtX5NH5BgAh
2niGF8YMrmSFKDGbBe7MAZuVHZLjkUUH8Aa6jV5Jbtu+RkhnR/LGSZdD9fmkQxOF1gNcY3xL6909
rec0ykHDuaJGX+MayiCNbhRxnhmSDLmZPJR01FtdRtyG6Dv9Gqez48uhVn8potZBIAC83uml26Yv
YjbvMZgpWOZz8nU2F1Wi0WWoOvtF1evXJAO3B2y/ir6Tg1IzrkMwDr/UtFR+VQAEf5e4dHJf6ib1
fkDlLnFiNEysxgEdR8xkxDqh6ipllGpC5N+mOM/Z1lSwx1z8xNJjFyljslN6J7vHz2r+kNLCuilT
Yk3dOZDFfVrP6PUHu1bukYeHnacPqkQmSldX773Zl+VC/C4RWE9W2yDvlSqCJfvE/Np3hvICm7X6
oSEXJ4SqsqrpSbLsItjDO1Z7z8pr6bobK1qSdAySa8eJJk7rNHyfMjmE+7UQkAMUPGMzuNQ/JeOh
TIGI+KHeqVDUjRChCc6da7pzyDDrcKrvYBDHtYcSpwq8abJbviZ7HB2M/zK/eim82FhhwKnv8yBH
2+fkKKd2LLtI90yHWMWdoYaJ7MqovonzQHz5YIeGEbrt1EIbdNpxuu/NKdX2kzQgTs9SswaXm4XJ
94a448mjKd38MsscagbY4TTxrQyTmGtmBX/VKcRM6LJqNLcIpmzJy+ZGjlwYex1EV6mDMyZlOidb
RleF0VevBrGzRTd3h7kJERYibp9LT6FbcD06eTB5VWUP3+CvILaS6JNBqBdJdcyMwMpvczGAqFqo
8m5KZfWNGsE8QwSV48xLOzO6G4g+hYmKc+wuq52JBFCkWUjghIwoGkmq/R5RaeHdcmu3hO6qla9n
5MKCiEtbA+HiMCCaFLWcuWKUSqQMeiV0f5JT+41KkUivG3VqVIi6yHBI5JgkDy25MHxbGufXSoSw
kjt5GGMvpi2EeAD0nOkSs4uEVhULx5MSFlWM0XDCB7mbNAaxHhC5wYiYENuodDH9UjazP8woVNjq
Mi0kdx6XR12aytAdwNB1uQ9PUVT7GTtl7fcV8QRXAZYyGyV2u9Ata6ee97k5wt3ri3Iwr2ZcWZRr
WqXSGPkR4nUGYk5zLSq1m3mQ9M6r5XT62TRKMFwbakX6jJSamQV5cukNQZquKnfWnAgjc13oFJma
zDFgSofpfJgG0YAwRLJR3dt9gWbSQVedXKV5MCJvqSRL9VJSqIrjXA3Ie0M+38lPGnt8Dq0yBIY+
UOF2YxK/bkHbmS8DC9avCFtN46cskgixcqeGHoy2SvGl0Oy1B6cnug2TrxpinojDt7iTi69jmbIN
t1rFKG/1dmSibOSewZKYlHl8e9B7RNxNEPzWp6n73lqpCn58HK33mn0HbrehTUe/QJt6OyokQr8O
Nq1XUIW09nAUBM4rQsYARc+QPBoIbL5JmlCfonzkxC2PqbGoSYtiR7r5jNDC6JTrpM8bzU9lM3yb
MNN/QxdRfv98rb2wc2Orjj0Kvy518zVL0sBpa4APjHeo9El+ZPt0n0ty+vb5VbTzy/C3cRRRDuQ0
hP3sdLdk2nCf547LgPvxidXxql12px1BgXiaV+zrO+deOUhP6ZW4ivaAgfbOAZqqr/jl3vAxmLjF
3XRl+2gYNtbJC23z01+2/PJ/NlcNOTtga/llxK25mfcOEs1/R8viPqf72MPQs7EbuOD5Or3gsnL/
c8GShsMYLxfM3d9P7vF153/58vnTPl/7T6+w2nDEU4hmUHAFyepctb4NAVsBE/78IpfeKK0czVzA
f6wHq9tQOq2jV8RqXdGC9K16YELRnC2H3IVb4azEPpsKlUO3c3UrSYtMLoIJtEulrDkanSHvzUTk
jy0ZJ97nN3TeMADvJy8dbdmAgrA+tqZGga4engvC2RJpUdhQ164Gs/w9BrN5nQ8CMwlwhPZrLTXh
eGUkobQ1NNSzfRQeQDyaHG8MWF0fX9E/QwOdIX2ydsx2w0AI1BNuxLzatb2iLLEJRoDlRwqjxxGh
yasUaea1NGDBPzh6WPsVXi2OluEcb30gF1403UHLYkPF08FHuRqvkd03wNYz9FSt/m1CY4LMimd4
Y5ZFzT4g1/U/Y58RvZT1A9s0M1SI21HjESFXL2v5LyOSpx86ePaJPKKo+PX5a7vQZoF9uRQUOYEu
VYdVeQV/8mQpA6J6hbyn4paeB9rMtlVwjxUTOmkUtEvcY2AHVkPmd9u9GSKwM78gZKNDrN2mv+rc
jh9Jw50X7TfcbraMXYVPXJnnQ6amS762amBas+paqg+SAzXVtAO7JnIIorJX93W1lax9obwBmcmg
E2hQJzWxYJ8+9mKewx6vJLbVNKWdT9CQdlcE7fBGMvr4yLa6CnYDiNmeY+dU/SlaZlfIgpX+LEXC
7FB4acLXwHBLR0NJ+6fIpKLs2jU8wF2BQUL3P38PF46OFr+ShiJUH8LrFhrpv/MalbO6Fw4dvmxR
zYDzm59tLSdbyCrS53boJyS1svJnTuf4J/FkyR6HkZpvzEqXfsUC3gHeDTSTBWfVdOsr8Dsh/BhK
BKMj3bB5R+40DnP8PdPYe+1SJ5t+iq5MCUeqZjH6OTWYX+1cpL83nscy7k4PsRyHOHlxflVY+NYs
lSGD55fS8COvqoPHWXWlq8JHvQlVXVwnWmUdFbuW/bSIp8cuicQ3JDc4c5RUerCKIPBGKiA+7dvp
ipNUuneUwDzQ1NbvOjr1G3PfMo2uf+uSO8l5CCAE4oPTdycDA6NmxjeEIiDc93WQg9yRtD0IgHBH
hkO78XAuzCkOyBUKRYQ90k1ZvaWhJ+0sD0S2M2kL3SPYra7qbhJXG69gEcCsbsuxlpIbFBLEmesm
91yHuZOEcbaLSaYXu0C0oAmU0JDQrQqJ7GCdz4HQDbPDR5bJQzERTBN3r+EsmxvT6PkTJh2A4YDG
EEQE3ZbTJ0w6tJgILsJy2jv9j1gpbb/Nuum7MRvaNSLN+Nvn935B2sSEjaiMMGpEcMwkpxd0+oJW
okYrrGjsNthztKU72aWS/Dexxzny88Yx/5haVagcHLvm0cCy8NdMSTIg7LmnS2xppX4H8GFsaAxr
4D9mlKLMrOVivkK4U/8Ksyb8os+T9bsZTVn4PS7fzer5+Q6A+wCDsgDW4NasP+g6aEoNSHa6swZH
es9aOAos08qXOqFGUEeZfsems8bloA9elxjJMbCtESI8/lZXmqT8cVay6QpIE6WhObA2Cp8X5huW
HipmvFYGMrSt08c8JY2jhhGNzTYlPvBKCyJpuJvKUBBYCifrbzxJ7VPbj+H3hnIkAvhGUolhacot
Mv2F56RSfF1UeRCM2MSc/pBWldtETColbeEYVx1uK0xYnX5D5X1LzXlhbUKZh2oWDjJsvTN1lqrF
E+YT8IztnJh7WdjddTGb2bNhpfGzAlSmd/n8wwOrQe9CxW8fMs0Ib1rFrK6sohmO6HGL+9TpHJcI
aAKMJdIhFM5d6UaT4HwOpgBGTZr2i8wmYd0P7iLUCR34y92kjfKrJtoOH6Hc3ZQJIC2rlSJMtUN1
RLGqb1GCz6t+XHpRfdjsDej+rLYlvRxozayR9FRZzTAxkUPG2afoPfHAiaykg2zH4oEIu/gmSOaO
/rtVO7/J3B2/OfLQyv6AmtrGzVa0t0UcFWTStbllutkwIb4Ar0+k4OdTxvmkjLzNouxKIwjq/3qK
stphniNmyp2W2tktVYzQM5Vm+n+8EttEtUh1GKjCuvPm1BzR+wFfkh2WwzOBh3hvWZjeBLuWx66t
BYfhoO3cgu34BqDnAgrEZiUm3YO3Qjl9LUIzEbxn0minu4Au0ZUBCOimNRNCEPFh/UVamPjCKQOx
x448PWQOYjjixrT6GxYG8xDnbfClTklA3Nr2n5dPgUmjwlvC6fiC1yePUHUaunNltqNWkuhejv3n
uSQSwbVShzybSE1+6w0JzGquMok1hfK1T+VU+OCZrGNQ5xVuvLDd0sZfmFCo/4ODhOuHMHm975cE
2so0wqczJ/38nFN/8akTGqRc0Gf7fORduBSHSLobkHKAq6+bVuQiaKBZgnZXOkAoGpANRA7F6V05
mlt6h4+Qs9M9wSKxI0DhY0JAYnw6T0ZB3waEs3Q7UWX69IBNMPcdWonJMVLC6h43OOFXaVRh3JLK
Ds1HYwYYSFtHe0mThvpMmc/R1xoBoeLGch89anYZIq+y+J+ebkmL+49kmGsCMqaXWdUAXjvsdQx8
Obls3dtDp5n7DmnKT/SsyguUlfYlw575XZGUPySeyt+x3Mk/G7O9psOX7eehTgd/doYYeEkxAwsJ
0nokYKdtwkOZWK28D+JO+9I6rWwg55LREnU149/ttBjrEf4jMCtkURJ+JFUDnblByqPBFZUTvCsj
BslDmjlC2UdodAitpalIZl2Rk2sbjiA3qKtlIZ01KzXeHeSv3+OgUWt8TaH4PZo8PTcZRSfQjA7z
izEJKAhKjkXLLeVYYrvQmYTI4j4UfzOV6eSgI2khpbUxs69aaJL8/vlQOp926ZLBHVowph/5Haev
F7c79iydYiiPMzhydtY9vXHGfZWSsAy3JMTSKNqNOe2jLbYaVBzcafAs1LalNXl61XQU/dw2bEOc
CTedgfzr1sAl/zgnskldVlim12LkRIQnDVcjvS2PXmZ/yLRc/dLIzrxHNKYfQzxaHOfk2rklj8fY
2IF+SJVXP3JJalhi75kE2RqufmQ1ymocLVo7IykVj1rfUHg2Q/29H6uKs3GtG50fCVl7mrDCfJ3s
MlYRaDoECduyMBoX+o6A6MdX4LilU2M11p152Q22ZPS5PSkFbMSw6t1pypBYKObJJPEUA5QFPGmb
PSXO/Fj4et3HzhXmtPDJItryDQ/oFO/s2NHeYiKSMSymafLQTGbwp+2Kvt+Hjjk9QHCpr1kJCVZS
A0167zr8LFur9vlUjOiE2Y4u67JtWG/nNCPIpZ5WAxn3UuZbspN6lGsTn3BX62ccWsM9amEbSSaN
GeLUtQdiYaXbbDDFYc7VaJcqZAhujK4LQ5ruGvLzhRGFMni1xUTQGNqBWRObN0u9VwPde6MMpHhN
HgbEGyoDXa1oS697NiVbSDcQV1D5QbWtr2f/oCVlqIZDsmsyKT8GVtJe49NjN1NZWzvX8+0k17JV
mH0yqgVKHauByQpLW8VQaNYXcKT8QEj1G40L5WscRMlPSSehmLhgwPD0WMdnVLPkTFCuNu4idVbe
GlX5azY9BMJJm78atTW9A4/sviSNPb98PrmsIqkwF6GrQAhlaMyCAB8/7uSfAh2HgM5qK4LUSdax
rcMcdsQw9yNZG3tdIX74TkkwlHiVUhUQDZo5GAEeiJE2p91HlEpBOc67kgr/RNx63JcP+VBpG0eS
D9ThyXfOj6R7T//eIcuMcXz6nRd8GLw9DdMzWaq/BOWqv5ORo891cjV4sYwZKK8lzOkPedvJ92GW
AR5h5WazU6Ce13ehgm1vl1lZjSRWGfPwKA8VDoixB5x4hEPJTt75OEJ2uEEO3B/sklCvUA1DmEkH
Dw6SXfmqntFAsiXUiwdHK2d9Y6Y/L6RbpOJQq10Qc3h816Yy3eoKa0yR0bRDrh+HRKHvotX63o4s
wsSrzPYAAg5+T6FoF/XULh1stPjvaDZvDIvlC1w9cfzalKeJHmFvuTZxdSyiWobvlcvkrzbNUFc1
2kOkStdhHCoHdRB7tCpHi7Ryr56JwO6zrZnrY/Y+/w0m6iJD17FYrM5/AdNn2VrLb1Db8X4MUQwC
RlbNVzPU7cBtQzLLkI+wibBkGk4hiJhRJn0+QPXwuMhLvDYq5uNYBNYVWZ7ynaPThwx6ObptRqPf
x0VQA9UR4pDVGmEnAaU9GmoyNv40881Sb/Z83aGf1w2m+rar93YBD6GUO3Dlpa3e2E3Tff/8wZ9P
UiqSSNBFHHqR+MurokqSAKhsHYONTesEX2dZDH5X9tYetmz99N8vxYNdfIWIElHInH5UkGzSpotx
0/X6SMM5M8W+6vCBI2EvN8pWH2qp01fJAQz5I58wQQi8zdNrdaTahnWdsJYWM1zceiSUVsLCklGH
8BSSJr2ydArq7eCW3IFzjoeBWxDOQ1mHrLwF/CQmV7ZqOWHhNn/KVdYf5zLDQj6W9YuqofWPbV6n
HSr6Yx7lRMIPrfIYOhbZK0lcXemEyO5FmvcZKIZCPmrmVB8L0kTIWC+rLf3IWZmOxgvkVFKxafAs
jY/T+1WmaiJckyp7ak3muxwVWeFBX5Ie0wA9yZ61epAOGam0OI4posVXHJDBVob0h0FIiTB8Y2NS
6zueqXIluj6MXKUwjMoToy5fkRuIy6AmJDgHQJIZ39Wu0v58PjrOlmjugDwg1jA+PyoiqyWaLWEz
R3MK2CcZ4nulD8RD1Vvj0ZnVFK2lQ5FkjremnYsXpXbKB7D4S9ZAYnI4ulgnWAld6dg9cowrwAkC
EYP9Z/6YUzF/1Tu72pDnnuvFuVX2uUje8FiBEV2tLnEJ95A6H6ZDLS2viD9QrqqGPb2LYsW5DlK9
3M38wwFDgkM4LTwbsrABXPRKg3khkbZK/svXsPpaWAfYtDHv4pxbLwOaDoByzOB7GjHXqmn1HxbR
6MZHeWGTogJ8X26bleY8W8oI46pwdCgcArD/M0jRPHHlILFNL6HfdT1FI5KFXLTTsI/I7YVDO0Qj
6p2+Ft/YULSFD++mj3yprxDIzKE9BS7lRGConEZRVERRRcHl82F56WUtTgKiDJdtlfoRD/TPfoVa
Q5rSuUQjPjX2bRvn4bdJrbMdZs7o2Dmt4QVprt+XgNUeJ9KOXTgy4tZshnYPamp6/fznXJiuKftQ
9qdI+RF/dPqd93M8joDcSFmO++TVTHLA4KEZ/JRDhy3V59c6L8xSwWI15E3RP6MLsOz0/7n1CZQA
3waTSugEwo9i8xpv3Z5qNVHWQVtQG45fGZagnWwIEnl22Lj+MmmthqVqIpXXmdaWHL71lJClyEOB
z5CZneTPiVFHvg6FBuk3q2JFovHLRHP7gQSY3lfaSj/McdEAycrVr+1oTBubwgsfCWcHFBj8w2ey
rrBIzVArhRYVHFBQ5YSmZFwZ0NW3PpLloa5veqnfKOxAEJGuEdiWPkck+Tr0ijnyEnhkt0/qpDY/
FCek+ahIXW7t5U4C70LpwIJuKLeR22opKduTzmKWFjLJs+Cas9r//H1ceACs24TuEH2N3mXdcYp6
W0ZHy+sIDYqLHfDVGzOtjePnV7kwwrkGzxcAAergtVsYf85k6TEhPpMN+WkeYqLwsgQxNlCEjW/7
0g0h2uFkppMbgDr4dHzbpUOH2GHaIyfBueEEjqzVxlz3/PkdXbqMjRPDobSBmXL93MifgNrW4Ucq
Z3Sydqs7N5BptrK2Ljw3ip8Uyhk0i1R2Wer++VjLqFTtLqbEmShhAQFObn1N0vMaie6sbHwK54of
9ISc8FkruBBCj9VOuTEA/kT0z1E7jRwPJGireaMUD0UOxjQrFciAszZ7dlFad6pGlmJaFtIuCHXn
gY6i5PXywHa4cbovAuHXVgXiwqNA4c4PpItN6269nCkVmgV8WgUs0CYg+hzR6bs6h+bvRaFh300B
e8ZjgnX5vko0vfS7rBie+Ev0Ny0GXADASc5b17YE5BRNZcVyGwTIW1qVC+MCo/KiSEd7sUDFV28s
jKkZIjvcUbNojr2KF3/Wtpb284I9DSab4x0wakr2/KnTq5Dl4iAR7RtiuhrQ/rBkqVvOvaeSEIiq
No49C5TXfVK20X0JKzfzYJxHr6ByX2ZF0jyTGvbWHHd+2OO+WcCIsTLZSKwDfoqhbFCz6nCTSmv8
UundgqCr078wnOe9Pk7EGzeZLyX5O+EIg68LpzqMlIU2JrRzIx3eA06/yyhBO3p2zJe7QEITKlNe
HHF20kz664x1eQBXlfm0t5LHhurwUxHOHVRe2KTJME1o4se31Fa/qCOMHrsZ9L+NXMMYQRvjm3U5
H0UXgUqpLGtjPVze1OnKgO0bBdESJ82SvM4TAHXrGFXBS5QkZLBdW9p38FSdm0wT5CDhLTtI2Whv
NHwuXBTwPl86tgkyVvTVIJ2rYmiNHvJSG8xM+mCw7pQBL1ktymlXB1LhlXQIt3YeZ61+QnkZIMTb
8PlieV3tkIfITFW9b+udaPL2NWIQPZeI5H7Y1ajfQ3sEiwYBzvllmhGAWaotqrIrDMBXuJOD7LsZ
ddHvFsLLPSoCddGcWdNrrxbmy+cz+4UdLclYrNPECjOWz4RdNTKIOjGqeqcPaJ+Z6In1yxR9/mGr
TZizZqn570pPpkdFCsXLBIhusZ7rue0FVWf4MVJ99aos8zzxG3av102QpO8QGXP4RokA7Pz5710e
22oEMdpR9LB1pL61rkha5VRXY8HPjTOt8RIZQ3SGnWsvRbn2bSxa7afVxdCkI5Ron1/5fEqGx2Eq
+KowOJEFuQyzf1YnErjpxNgU8hVJHtlChtF92FHl6FHVbqzqly4FymVphHEQxqx3eino3tQFNao4
AzZ3H5Ci41Z2MrgTfNuNu7rwcbDIgFhhl7ooRVY9i4igw1CS6VlYJXhQxOul/XvW1PBacuQJEjAk
bLTgWiNvpWJcuEc+i8UBx8aFGurqcYL0ygAeyoBblKb2w3ZwvEIvUtfRh3BjP3YuDrQQgSFGQUaH
sJOt0unztIsEhQ/wbiToaWHvKhTZ70WDUW/JPIVwmwqNA7SKP9HZCyswRt9ibpqvqsyEqC9JgDBd
dnTEzuIokuDb5nQpzdyOwh1UvEY9hkQbgtsO+9p3QrUOPAl+6s/KTIrGHZDWO6QksPvemGMuvDta
xYtve8laY7yc3lZVO6go8qDapcKIvrMj7W8WA+qtQRjhE+oS2cvnJPny+WdwvuSzXULry6GfMw1a
2dOL2iGVPfJaQLjUZeBXVERdLRnl/7494zJ0BJAUYwIDOXR6GaH0I9Y6B9d2PKlYGCbziylm3OmY
VehG0qQ9AtfEZahX9XUlGzUDNiFKeCkCQ5QEUcTWyp3iNjgoo0oJ+vOncD6760iqKFQhe1l4Bqsv
1M50ji+VjLWHfIOfZhZhSABN5E0mXFe3y8zo8PkFL+xXsdHKC0GOMxFvfFXllEjgmEg5aHZqZMsD
ZGjT8ch0MByQPcrs7JJoxGAQkS4ru3qoWfte6esZll6dZRBGAyt0izazfkZynj7EQdsDrOyzjVLs
ha0aw2wRgoN5WDgCq+fCtB8OnUSsal7Wmg9lztyrMtqKBOLIT3bLUYK1trGJfNbrayMT475piWAE
Mh8+IXQ1b2hNb4ngzmFw9Mt4U7wldnoLd+h0LOVSocAfVgH3EO5T4Z+0rT9pFSWvkVHN72VKQ3jv
UKIJ/LTChOIPZd8/U7jKy30Q2CQoZLRSoEfArXyRmk57Q/Le6p7dzoq8EzNaYoUGxJ+NF36+w2Rf
Sd2AcUZeG1KF01891ojc5EaWAKYMpI0MbUaTaTLEUa2n1Efuq2NrjMReaczxvnaszvD+R915LUdu
rln2VU7oHmp409GnL+DS07viDYKu4L3H089CSeoRSU1x6m5GcUIKHjITmcCPH5/Z39qDWCmvIJF1
/+ef5fNeve6b6Ml+RAg06N5/lAokLzE4MMo2rJ4Y8pUOVq+8jFPdfVFX/Ly5cKAVeUHxlN6auf7+
b89YITLiHNtQDtSMgSNJaULXl77Fz7/OPx0FhROrFDLP2gN/f5RWDpKo7kiG0jZiUQyF6U0l/Oef
H+XzSWMynWYBc4esPZ7k748iDyVMCF1KnTgqG2cVTPqQMMN9K2uvPz/S5+9Df0BX2BxW23KiovdH
qsmbV/Q81rBpURwsVaOmjxOC9/Oj/MMOhKBapY64RkGEtR92/g47KkWqA+Zxx9Q6xdU0voUIRdym
Bds0sjTvw6xLbGZycU3ul8HJpH5woa/WTlg0dDyh6xyyMIYLn/bGF8/4z2cbUZdEJAvDBOLLxyYQ
fQUpCLKM4VO1fg3STAaA2SpXiZl2j1+ch883JgyMlX5How/t8scbU4H+wxaSCjZowo7bb5FSO5Hk
do/4M/HGZMKdXuCZ5qCGld1Aj9qbHpnOHaGz/MuUBTp9DJ8jOpHg5KEbe3/pk4LEcKRRxOMuxudO
XKadLofpV9nu594M0aFFGo60f/VT/rCWQ6Gf0RsBYizkJr21CALs2KQ/A3oZEYsqJlQoQOan3dC/
KmSXLhiM4fnn5/3zFUYZzfANnTD62hB+3n9VxpiZd+SRxbyDHvvRTLJIcaOH0V9/dVb/4THGdyQj
4knG2AUHfX8sHPzYc3M8DM2oxA5IK7O1Wh9nnXQYSq0A1htp2vesXIzYXoOY0zzzeHYCUUU8peJM
i1+XONAOWVozMb4I+/7p03Ea1qj5h1L/40UvZiUYpTbPqbr0hF8DRMaNzOzvTYfa8gase7NPxEGM
nVBhesnM4nADp/vKLExGSGYSiV2oAC344mN93oXQAKOxp8FASMSd8f6cYTyRRUKX5tiv9BnaNjXf
6eC4f/VRhMYaWTNKdv69Loj3R5GmpBNpbxUOfSnhucri8kArfaHdr4lfFOE+fSEOtc5Erps4JfOP
Xwj+lVoVJoIUa8SSb0iUcEPW/ssVXJoT6GD1FSMB8fEj6qkIBKwKR2DuTChUWxRXsLsb03B/fvOs
N8e7tJl4fSW7sGi4gz8VvuPMWKYA9q2TmcV0W6excqvAJLszlFbcoYPW7VAXm+0Enh3G5VL++lVT
FV2lBcUlW7PN91ctDgarLHRyLMQqa7HVKjaV2WMQU2Lk9PNv+ikpQgxCJstlW60xiZzeH4qKQR4J
LRwOWS4BV+V2IUtYVO0jImWl+4qIijDp85kl+WIwkX8IkX7UV/4Wspgjm7xZ4wlCbo5vxNgD3XOo
polIUAp5tBwtnfCQmHIlPNf7HBO7GXX3U9ZQIbPNUlFf4xBR4CbSwvFp6ZT5QA+539TgUGUnl3QZ
7Xxe8IgJK21m+J/+94JEx1oYqJYzRJ1LKPVXSB/0jgmSWtSusZToVZvhA4Ra1EVx34qkubmJArnT
HDUcgU4E3QjpzmjGOd+rhoxOs2DDc5jGhsYmhgJGzN04SMwxd2oau5FeymetYAUJLJChPfTwkkDg
F5H5lkfzsNWrKRMwO0oWYPjoShmWHvTmbOU6JVANRwwXraZXIodOvvCUGPF4sCIccRiEjxXWQxhi
md2PhvBYQkm8D41ApondzA+90SqvYVIKj5UYawVIHy0q7V5ODYt9txfOcMgV8FdXxwpiIBFJfRxW
2o1bDR2ET+IZkHypuIDxQeuSCLtFjOLNpALg2eShHi12LVcwIM2yYtgfDznRFVrZeszxG+ALMiz2
UGF6q9piL2JmJcxMcZ13kcqmIMFJRIyXT9gi9dms616v1XhNZckCxxlyLZdpwik98emmVt+GvMxl
oOftAqarS6abLqtl1TWACtziw5AXbm91GJagvm0Mu0SLXrsMvdBy0KQZeFHL2HZlj3PV3y3YG95A
Q6e7nFR1V/gZqyRECFhNpWfhoVjulwp0EZTeIqcf0MOXxaOA4ro7QN4ebFaZrrlwlelONY2Oy9VU
VIDlSB7lydXXcTU3NZbsNVnaiZsIrr1sh5MpfVMkJCd2aGm4DCGh6u96K19E2IIDUR2l39TEyGws
X5FH9NO1Jfb1XapqKpo+ZFCsELK+IwV6UXI6qUVVHROwRCiilOFC7EAuOkVkNOuwvAmII5+jarU8
T4FIcD9FdhiMxi2Ej6R0lMgyz6qlGY4KZ5O3M8LVVE4Z1MVbmHHEE7deRqTk2WpSwEI0Vq1diqFZ
WWKtQV2WLe/nG8/nLZYHkyStUfhauvv4ZFIRASx9RrAr1QzEOPRxI99CJnis41i9XCZtvh2zClAJ
boN2TmXliwj4syxx5S6t42VUg6Q1vXm/87WgnqxqoFyXQ7RgnM0qXO7bfFfro4kOY9FdOU2GDbBf
xVFMXMMYXqZ4YyLNkpCo2MTxsccWNVz9/MT8w3OUEqjC/OMfvPAPgQFCpoUuvQp2XazM87LIpuu2
Fa0vTv/nqIivTw5A2WgdLEGY+f7rU4iRczFKckcYaX2Mix+oFqbI4o0War5RaHdoiY6JuUCFxPR1
VpFl1KF43uTDF7WrT4Eq2mpGx5GCM9kiETS//yCSXJndKDPFFChz8GxhCuEW5dIeah1/o189tdwK
9BdwFSBApy70/lCjWo8Z8efqXFAZm0rJgu9Va/yydQHtvbW5RA2VARVW1/ujqNasGS0dJZwzu9Qf
1VC9ieM2/CL3/4fThrRmZbgZlLjoJn44ij6R41bUZ5pgSPHqaBYfe7OVemp8kcF9XpCItNbOHUqe
f9DDNAodcgNjbkczuSnS2Jj9oEKS+/Nr81l2wxXBFpPmIHTBVW7//gv1Whu1SYx/uwWDBLekgrqN
s4jpYnp9UASVXdZTXwNmwZfAFpJ5vK8VfSydSRuTFTRf97te6bPhixvlH749dwl6QCo67FMfOyht
VGdqM4wgRppC9xhKNL1Ugvzzxbf/HBfx1CEqojpKkfTTopFpHsZyuZo/jTGWBlOUXsOVYdS+q2qf
Rq52RrHQupQmBRvuQmNETha6CO+JSrswpCy55dzgnka93rpRMku3KbSPv34qALvTF7RWHgnh/vsr
FCxT0iQpzSQrxOpEFDuicItpmZ+fin844bz7j9ItcSlJ0vujpHLdYs5J5dbIJCzlrH48E7NM+mK5
/cPtg8QIVyX+WYuvH25SrU/1YUykajW8aaDjoLXT8rjeZoFafHVtP1VA1hn99eIinEDo+MkHIChL
nuc12YQxiBcRzjF3yWLNt32sRVsZT/eLvpfSyzAIYywsZP1eHVLtph7Iln9+an+kuu/zGj4JVS90
Aat7y8crGFVQv4MYPZ4OWyzez8EiPkRp3z2Ti8SovpiZb+2xHgvzABVMuZPGOon2gx7PmZObnXod
0Km5ldISA8Ai7UU7k8t+N3fGFHkZtM4XgKxoSmWKvIfMmqvWX5ZRfE27EVtU4laq6kmV59/NYGxk
twxLCoqxuui3P/+eny8ujRbEjXQapHWM+8MS6hJ9qiTEhg6o2cTl0a7CLU7kB4mJkS8O9Tl/Yi4d
FirJE+olCCTvV6tGCZmRlo5DKUos7xtRXky7Skr1zFRonG0N/oM2fNTqrzxF/uHITJrQWKXKQ/3g
owBYb+oZPBDmQpM8dndFAvwac43WV4xaeZSjdPLVoE7vfn5mP29TlM9wdOA6sl+JP1qHf0vfwGG3
rCCAqObSIhwNRk27h+ilndogXggl0q+GkT9j8lbULPxPChh0Pbms709wSs4jZiqTFGkq1de5uWCS
LDHnqfh1aPbKbg6VsMGnTRGuItliZNBMq+zasIoeS7Iuiy7iMSDbKSsBqpeEjvQ6BevtKpiJtogN
IMnu6PzUL2VbNFcRTxfagFoUf8OxyQL7iRvXRcv4Mz6PBY0k7LCE3lZ6Icm8KizT9DgFqS7Y2EHW
zG71VcNImCnkkquriGlc0jD1u2DMbbFN8INWbaJdGLJ1g1FpvKTzQyM0RrRKG4N+O4WECXZBst7/
6m6HpoLbfi2crO5QH4O9RsOUFANDvMmWtj1S6O8ZV8BAWWVSwf35CvmkOKBkYa5qVS4a/AFr3d7/
tkJCRq1MMR56atpGdkplBsNWRlezxZuk3pJxh4xQGPJZUKbQAX9+7E+PDo7Nbk70QL2PvvWHtcK8
lxAyUQk+hYmwPQoEZvBkS/kjc/iPl+k/w7fy4o/9sv3v/+LnlxLjmjiMug8//vcpfsEVtPze/df6
sv/5s/cv+u/z6q247pq3t+70VH38y3cv5P3/PL771D29+4GiQdzNl/1bM1+9tX3W/TgIn3T9y//b
X/7r7ce73MzV279/w1ym6NZ3C3Hp+e3PX+1e//2bRSH7P/7+9n/+7uwp52Wb+Ll5yrqn5uNL3p7a
7t+/Cdrv5IWQtik3U/1bRxN++9f49tevmPGkWgVWwpBRenJlCooC0b9/U/Tf6QnAGqA/jDYLPd5v
/2rL/q9fEa8TDDDqRlOI4tRfH+7dVfrfV+1fRZ9flHHRtf/+jUXw/rlAuUkBY4lWktwdpjNItfdr
M0CEgnan/C5JdrQDsHyTX0kPIGbwxMXDoXJ17zXd53vsaY/Slliz3IybdGscrMP8ph2H125XXbRn
xU22E85J91/hEW6zGwZIjJfxrgtsmDie6BQ7dFKetZWdahduVc86LLvhNRptKlj0dvaZW1/We/0p
ulC/x9vypB3lJyty+2wrDbZ819x0x3Yv+K1nnXdu5lNocLJdeidfVsfRCy6THcbpV7Ije9nF7NWX
DaZ1vWve5F68BfZq+cV5eTnejhPMS7u9XI7mZjr2d92uvhLOlRd5rzqRP266o75Jz7AE2gRut009
cY9DuqN/Ty7KPZ/yTDkY2+AuvxIs23oxv+NeyQBuNDjhlo1VzewaqgJG2ft6H3BQXFnPLV/birfh
dI7CwLp47k/xPudtw7PoYt5b52BbjsOR7/Bd9go/2CFL2OuO6OErfQ44xa787Dq4kXflhg/otM4N
5Tgv96qjuFeOFJQd0Y/OsJDeF37qlQ7ulHa+Gd8AgTa9Fz1o23Iv+ZYveN22PwWXDXazwiF4NLbp
Rr1eMne6BBzeaXbgx7bQOlXnxGQzInfYto9OwCLDZ+zeFGY0DtqOYphT+NNB4XNNx3mEGG9+w/gE
8p7qjPjTPixHwvTL6lBvUqa5d/VWc3Un4Xt1APHMPZPxO/Cg23ITHuQ99tqPwll+Mi84wr3lS6gf
vWgngnfitKebeKO7xpWypauavDI4Ltynh+F83Jjf5xNWnsO9dQVB/l45dNfNuanbUrRZBvpXW0hW
umYLW/Es9iVPdKtN70h+/2TuZ1x6HdfSvfwgnQvXrM+B1ip+6PnW8CW7PPF6FzqyHfr6AZC36Btc
kQ2Gvt9aW7Lry+EihtXV2coZJ20NGV0wg72NTEa6mQI/KnymUuiaVMfBp9We2/mz5jIztIlAyjjh
6SJ3bNUprxJ/sfGe32avfneDWFi/kzFlSE7YD5v7R8ihkW16gdM7rSd7goOtZ7ypH/PTcij87hz3
6xCJO2/xmrCMEBDsJgZEpHMdjFpaHFNnwpGj9yWd6mfDnfxdkA17tr5nwQH2HNa3eFRPyqmzL15a
H/X85GUH1TYcO2jdDlLm7XA5X2u3DKbgIVLlB/4/nkvZTC3MaV96N7Kn28wzJWfblB5O3rPs6KzF
7JjXLq4MNswaxlZbvEisfUZtb96KL5PaOjFrV/SCDeTT+aneL/eFaDPrE3qUj5wk2Qcv5U1/MaWQ
Sj194GvsGRbzUuMp28fnRP/fY1nfzsZ1cGawL3X+vC+O6qbzFfFNu609TOrb8/66cnFag4DfngPQ
sQdwuyftTvUlh1lUF5fklO3ILyW/MDqbLHkdLo1VV8CIjVFzJdqFmUMHRUtP+nKjVliibpSbZs8t
bOu3ogzRF+rz5TDgnz7YCGNMw05O5YX6asq27k1+iz/ovqa9OO142GdP8bWw0zeW7CMDqzfTd8Gd
Ke579yXWXDYk1vRS8Lipd5S8tdbrlCfOr/jQNq6s3uuuBSv3rWruBS9V3XRTzfTJaZVuVd2TzZMC
fe55JGzStwYONIi2G8wn7fbb5Ex27o1XPOwRhrp6dFCkrbV4Is1GjFw4fQOeNPdzrjlp+RgBs2Ki
Y3Sz4CXAn1Dxlet+2eYR85x2N+xlL73T+Ztv6sGQT8VtjZHyfX8fL5pdMSywrUZHZKh/I54aU3ce
DX1DmtbepZGv63fUeyzxniCu3I4YKncOJm9t5lIsXh4wGdaWTak76W62njjX87WCue52vB6vjTvW
FHptZzrrrogy28oGRdTsu8vUvYZ5BqPCXqBomP48vkbmEZNzNPXjfXsvXgJlHnxRpk3kJ3a3wXpn
q/RucStcmFft9tVyUVjlogtKujoJ6hMerULv9A/1eZ+WdutrwXiSwqvCV85heEyaXTwa/W2fj3Zc
GyCjE2e13pleEmfeYJ+b28YudgEmufHV6OGdSh/XOCVuzUK+4X0eMie6jAzNLkefmwMFWrRv4OWe
ZOukP+c2b+smHtMuPIHZN+yQvox+r+D1rGxqml1S7ZWznQGGPY3YnbG/MdBg4Ap9l1Hi/mapUNxt
OT/FD2LxIJ033aMU7oyO5PLYfldAatTVi9bcMvaeHvp9bh1VceMC7LW5qXoXEPLt4HnjS956Onxf
7kTw27Z6Hy6vw0nKcDKoZBdCcuRVp8F02NzxOrInOiSblF9c9j5OmfY8rCS8WLzgiVXY+gt94sUs
7tRY9YGB3QtuNJ6K3k2v6QBRlLEGr9gA9072/W4E4lo/m1fmGb4jsdudaDkzWCU/86/ulO3nY3Cu
OblbP4+2tuNQXNTK0b3saKbIfNjqq53O00V9jHb9c1Xb46F/Vi7GrXrQVHtkglC304vyaGI//TBq
F9JWd5H++3zX0VEk35gQ+DngIMRtk9pBxEIr/SLaslZhn9KON6B0mp6Rbupql8T7YHH7cttp9yPW
Aa/9LmjcaXEMwSvyPW0nsszS2OyjPYuM1TycwNzQQei3sftkbiOc4hhFNf1R3wdMW5Z7RFlT576i
BBTVzY9g9JfC8psy538fI+13EfrmrVzD2fbjH/2/GI4Tn/4kHCcjKNq3+V00ziv+jMZlwmoaKyjD
0IfJqwbyf6Jx+XeCcSQ5xNWrPERcSwd/RuOq9bsB05AGPuE2ynGDGP7PaJxfQQVDPAMigfCe+uyv
BOPva2LoVJkxQCcgraTHtRy1ppF/SxPx4uimBRyOzcCfddChPt4JdZ+cGaUQHXolV1xGm/B9Dqvu
ZIltu280a7BLLf6y8vq+jvLHJ6EDbpCvcCYAj73/JF2QF4kp4xOXUHiO3SF+DJgvPCqzOHzHRIE9
z5SjR3PWonM1jcLO7smCNo02ht8gEmHvHc6dBtGvVbcdKPOYyFiKr4RqXn5pMOPHB0W9hDyOTH4t
iXzIrAe9RciCq7nNSGziC4mgbBqQSYTfYw6KMTeDL+eWPyRM61Uy12Is4/sMzsgfx3YEGK9DIKuj
XcZEeEu0NcQyuhagc9uiPpd+qM+KKwSwGVM9dEs5VBANTIrdmjS8VXMG2jCm8QZOd/NHmeGX7vb/
79Jr7qkfoLL/8019oKgwlO9u6b9e9Md9LUu/Yw4E3JmGzDrAtNZX/kiyZfH3H7Vdxq0ZnFVMnYX+
112t/C4z6q5AKkfFSRLOGv/rrpZ+Z4hl5S/RSFobVr+WYzPVzu3y9xLzjyI3aiI4vFSbPhVEs2T1
tteZ6pdRdVxp9Fb3Qt+Gu7pBQhEsbeqWmRsVfct9U4r+ILfZnaFVr2GZPQ6zspf77ikRC8vT5nzx
qrnC27kcoGtplNnYMpTLaeCR3VsW4gG5fQpjVNEzgV4pMaplTtiVCfV4HiYMlilFcDcSPCDWQbLR
5peCpMTbyJwFZ6yRF1SkWmIondN9v8hFcErDUI62Ikgnk/bodTPuS1Pa0/UI940Q3U5x9yajIbCx
aOrPCnlebKEYAngfrWHDnkr5RdPbehQ8S9a4jfT6rJi042SkD+x3e3XIw0Oo1mxteb+TqjwkDkqP
gUy5r9erK8qt+YY6Lp4W/ZRtxyU7W9pa3gVCdjAMHulzfKD2op7iWLvsZ/W6WAJML+ZVI2OVpV/D
f2L+PPMGhTEYylcXiD2EvWpOTt/M22QQtA01s2JjJRgupO3GKA3Jod0yENkqqC+IX1vRXhrmrZW2
J0OgO4IhuD0pyjWmmmd1NTiWWl6JFnWHvtrGNYiqpdnFE76AlbIzxfA4iIpnxv1xRE0z1aYd5C3q
dtrMrIQb5pxWB0Hj1mpJKLHSvINhUa4TQlg16FgY5M2tPMm+NgfCtltk+PWqSndaFDyhbWI8ivgw
Y/iSwuLAxpEMgeg+LSJ5F9WV6SbtAm8juGYw1S5ybbHVFAetMEpdBp2gIamNl0R4aeQG5fo+czMz
3Ql9uMURc1tr+inOTB9Py01h1KUbrkqeMG0PVR0exipAzsL8GRyvPLK5Gg+SVBlOCjfIFvAlaSSU
+63xBiGEaaoKv+Mh7elYKqh3Y2MTJP3LoEpHHjEh9ogzmZBsOFVOaaI2+Tsp24gyEhqDLTapB/w0
lfkpE+dHuBGb2axbf+6L45Lld0KbXuR6f15LFC/a4SbImcpRseKYCk+Su4Wad+e1ibSJqxVDl1ST
O6rmc53lm8lMiU8LWXBEqSicZCToTvpyPxriNpC6q2mQd3SAj0qJKlZIR3uYV9F3L6IOWdHTrJ+7
oDDOsABDMd3rVxKTQrhjlkchrkOvaOotk0EVss7CmxcM22K5YCySvCdHSbUkMsUcNbyuitQPqxLC
R3A/zvCEU7l7ruPZrpboBTH73VwU9V4JmQ4Z1JfFMJ4aukmhjEsrg+94z2k3MjM1L70eX2tNQDlA
OirafFR49KZzvZXDHpbODMJcizeJTo5QVBtMii8t0OW2OVvHMptuUV9dhrXsxaVyjWfeZSUJV3HB
arEae50YcCy9uJETRbKDVPJhT210EZmKmln3CiaWfaScqW3wtNQs70WhCmeWbhV0p66qtgvtH1tM
0LIJ4lZKBowRoMtihf5qdNkuMV/lLNRtsS2vR0nYgyZcJUEqkqSmH1DBsUnQknO0Tu+22QhfWs/V
F9OAAMvjOver6Q73u0MQli6iVk5ww5qSC/mGH0D+94Y3U+jHu/cbSzRwshRzCkPNvaSuNVtiw6kF
YS/pvR8ocnZeJ1Kx0xvN18v+pl7aW3nMzwfmhZxmajeoh2rMVbrcDRBxbEZLQaNbRbdYr7h6HDs1
brNxouDkRT2J0q5rDvE2P4wA4PQ7q7iNzNvcJF+YldKvpGh2hVG5HOKOzX8ZTmIwoH+S79Km2XQY
wrTm/AJzw+lUMEzWDJUqbq1k23aTjPWb7nSYB2hTfCYmEw1/tegdJdYPqA1PeQk6kXaqQ/OrhK24
uDTrbjWjuDA0brZ+7bwE2JzZc4CIS26Vndb332JDu1KzBWFgvmXy4YIB1HtkCL0bKBqjSmFjMePO
tgbsI5oVSGTL8NqWSrX5YZWmlMllPw2I30J9M7bWev3M22YsLq1qpOgTlBq1ufxpjJBXqXlzWdai
ny/kg3SeBtuYh/ux56dWDUtbLMp42wnW87jKpbH93o9iccFWMAEDG+/1VFquhym6a9XiWQ/1o1XU
L7MqX4R59sB2vmsCcZcNFmWyflXX93di02/lvhWdoG92RglEmTF35qBm2c+qubd5dpBg6hSlamUV
4M3THg+iZ0EXsDCKBsleAEJXWXeaZfMlG6bCHUCZeVaj3BXMBaFxzDovSKpzcEE8mbLGkULr+8hM
sT/LOd2fmtrRVMShlxj6cCzr8BFwxQPOcvtFzTcNAzI2Dzd0mpbxskzDoeyr85h5POocQuVjWUTe
zM5gG2FxX0hJ7ethfMGU510uCm84Ecu2NXY7dZauulmP7UanXG0Zl6ORntSyuwCG8VQuPFQXuBmm
OZwxLuYA9+zdrp0OuHxRYUiNbTlK+vo4b718srYd8PiopzK8eo3YiSK/Gol8weW8ZeNqjmlabVMF
B6ghMCugfv2VMVYDF0hcuN3ZMmbMzct+eptC6boL0N11wnAAh3rGo4OaYoWeFhSB1wC3yLtWR01Z
+rEwX2ZNMtljawJmKtMLevd7DK0vYzpkLN1eooBAEWJRMSaLx/C5nfAFg+t9rqjpSyub+8gKQhu3
4+RERJOy2UirDZVxP6o0ajsIyDY0LK+Mmtiu4vIqrvIHSUHwmFjZdhgKahRWWqEDbChzDmf5GnZ1
/VHOstusbL8LlrKFdUPBplC+5+XkCY15GEwMKvOKqmk/ihsw4oOrhDhu9HIvMevyTYcW3y94Zem1
i2XBDg+Ss7SzNlE31q7VLSBWpYXtofVHpsmw/TIcTCh3GsRxLCmWx1g3n2cpR9wdwnPuNfF8NpKN
VS3fyoDrhLE3bw0OvBqxPFLSp5aRnoMyT4co4RkhW8OVIqPq65J8QxteZt23LOdCOcZYbzj4iyk2
zFrGJbG72xR1FDtWrj3Rys/IO8dTBjPWG3SNwqHSbnJTR7o6jICSluRWM/MdNKOXetAlp7HiUx1O
Em5J1FGBnW11pRh9CdGrm2jpDdTFo6wFyYaNrPeCQQUlN8UM8JZkVJHY4LWH86ffqBTEzFUNiYr+
WOcQwOeWXSOR9vPQBE4UhPfMj/X+MtfKRtE62a3lAQt2UNh+pDHHgxyaIQrSwFQFRdslJlWl8gwj
hyewipXd8Czw27k7Y587DMpwZCef2RLjE1ZqT7iLhUCzVdEezRbr7pl4q0vcXoSVKXSd4OcpJBrm
0zWPqZZzkj4VuYd528nzFV5z38ZlPsl5fMQI68noKTU3Rsen0WDwyhGVQa1rV6+6uHb0uiIUCCiv
i4BlPCk03iqlp0mxCNQF0/l85Imr1sm2V+tTXQUilfXxXJCVxIWCdNkBVHWkQjwbgT91qtId8DXD
MEsQrvNx2sxTd8hlZR+Wc0kzXnmtaBIfjGm8XirztlVNrxHM7+OiWsjPNbBtld+VtDL0Cl04cn8f
Ox1uLcHwspxHOJBixRmLdFqpFZnbiiWbzjx+m/FQ61UjwBt5PDI3HGByx47fVQMuAHOAO2JwNc5D
RpCc0MVrkqd06o+S1NJMkczRXeTxDOqQ5bRJoqLNbTEOC4ttKqo8v+v+ktVH1yGQX7u6vA2CYpfM
PWw3xasGpXPUebmB1gPFNKtvCtr4Xjorh1aeH7DFI/lR0nWobL6Rg+Y4JcpNHujnZrpctUV/YA2j
HBfHG/gkNdwY7bm1hlMnJqMTCtNeSbLtrI0HNVJ2IWUIe8BjA0MkzZsTAiq17C+GDHRtkwtveBae
8oJgeKkAcw6JdR4ig2GWdziMRck8wcKCnNfid79ooJSxjUnTYKsJ1oVcWbuuDb8HStRvNEPxMp4q
iSAV9GRKbV/n431qhskmC/PHXkg9rbF2glqYR9Hs8k3epf0+jfQz1UKEwdmz2Yt8hD6nqqYBmVie
UkUPpTGx64hVvxOzvNtC5R98XRD7bV1ZCFfESNtFGtu1VWLSNvcd0TjbKkSyTvS6IBv3+CfsF226
DWr1MCstzoCx9TT0BK4IwQlwrdY1DG1f9Rj6FVkrYPsB/FYiaMcOAxViZ7FU287aT4qY+sixYlcc
54c2q2jditpFpPZ2D1QHVrBMFpq290qXH+UyvjPr4hAHpuJh1Gh4FXbsSsXdqJaG6RgjiEHQzLyq
IQwcNPwBi8ZPBB2HzwQr37rJLjBuof8UBajuMbOkQZw8S3K0HNRe2+casxdDzZbIEP9GLcNmIyZ9
4AQ66agRimdKlF9EkfbUaY1iY0h81glrt7cpfUGjI74ecdQuDYPxtcU8U4li7aTjTZimboTaE83y
AexfTOIXIvyIIFsnGvMrOsmMPigOxpG33K4vaKrOo3jNL5qcwY65ebWquHKEJbrWi5dZye51pcn9
BjyOSmxNBst09jzhFdcJWe6n6SI9RhJGMWZURR4q2ZmFKCjOjPrniBbvSYoqYjiJV+WxLlJ3ia47
+v/s0YwxLHBOIXCKrj4LJBCWV0uo4nM1div9OJvCQxJd5gSCHR1hpnnp78XFzYLKizQEG0ZGDpTQ
sCUZb9V4eDVpDGJRHAyEIMouULuLik5c3lW2BABpGw0prKFzC6yCUzMnastG4+Zzu6uqea+WSAFE
xgYEU/OZM18giuoHS6RdIMnNQxHi/keFgE0Rw0hPF+SYJ7p62YkPTG8EO7lS/YIkd8mVnV70HUW3
+n6CiMHsyHJXGzpRzHwK2L0DPCfLVmn8wFDOZXphpWVsrCLfTeV4WaSB5shdfLaU5SFuxZOo0TIl
BIv04rYtm5u80q4pjyIIlP4Xd2fWHLeRZu1fBAeQQGK5RaF2ksVdEm8QpCRi3xOJ5dd/T7mnx7K/
6O7x5cyNOzpMmVAVkMg87znPOQwpU2FpDYdxdbZpujwjIwAWCoZ7wugWOxPBLkjgKi/Ft5iWFuID
a89hd/ya53fV0L30lTSjJB2Kg3CXH/3qnLqBoynQHyoVr8d4oJNFO46hKVNrQ5EY5Y/tvCn7KeNg
XJ90kE/hOlyjFTzHoR1nJyWgu8ffbfFlYkHUa/eQ6SXd66T8eq7c4LZpq1utrZM5lxyudXxJe10e
pY+bgN/TQ0EGhJn+HLzupjV9oqjV3mg5TUNKuPEoRnI8A5xI9nWt3rvxXrbv+I+uRbtkOg29Uy17
EjM3N6SZeJHCUK/U3dCPlLDGzeMM4xvSe1VFgMCfFtszzuY0qkjJpdh1WrPX98y7xXOem8J/sQdx
nddN7AD63joU63VLuS1tUiKrSEKvXu+oddysYpz2Y98eiD3etbQ4UyJ5cPvh+Rqf3tXLu8zlu9d5
3rGYP/EGHnOUhKo2L107rndy9cKxMX5Qq5d+ueZRTdP/WndrcxhV8aOJ+Vv4etF35DTp+3HcjXBT
Sh47CSAfgM22DMiXwMJnnlRUUbKkqHW5z8zSxR3RjMbeQucDUsS1NzwoQZ2JTxpYmS8qNjqOUPFe
OE1+q6VvnOTg5WdX2dZ2tpABJrq7Ivgf62YY5dPfnxH937RuMeL5d8Oi08/+L6Oi3//Af8+KTNxQ
uK9cDP6gBMz/FpUN8RtFLLDsIIqxbOPP/0NUDn5Dk2PAxJSJeiaQ53+IysFv9Mo5EMiAW9gUV/4t
Ufl3U+kfkvJ18EFa46orcwlMoP4K3cEaWWRU6Gm8J1xguBrNIMLSaNotsRQTY0JTF9+ateHE6zvA
fxZl+SpkSec9P03zDxpGu29zn6d9SMHpczzREBpSL1x/gdMDdrEpg29OEXj3/hiLr4M1uZ9TZ7w7
qRd///v33/+2qQWUgH93Z9025Y/38deJxe9/4B93lm1ebwQIs3jNJbxd7tH/Gla4v5HzYPRIzglW
PhPKP+4r/zeGjxBbyEJAaPh9NPjPYYX8DR4J+QPv2sjgw0P6WzNI4ht/HlaYEl4/o62rE15gpP6r
WXUOoGJBkmVr5mo2x0Y1bR1OSQ950dEIQqSzMzg/JveG4OBm5p61zYpRswtz1aVwzCo/NGwuBhxo
GXuUwk+VOCBez4+1u5xsl5Od4esfdi/HUCk0DARMkE0eTrpkmOWraVH32PTtWdBq/DWppmC/kBp9
XHVN1rG+tnQZwR6U1nAyB3Ri9t2fop3mW8tdntyh/cFsTlM4Z84tJVmBmtg0DCPiTdx1vFXTjNxh
6ojxZW2q5M6RWJ68xJ7Me4m2UEcWOcQCKFgs/J3fTYb63ujMTJ/ZW5VYBMfaPRRXKVTac/W8VtOb
aLC0h0rUeCZXS1hVFHTxgp1MBwidY8OGoV6McSMSSalFti5MEtxmudWie1VLZfR7IZb4sW2GZN3q
WcbQ0A3P4eU4Z0eLPr04dHN32MqiSy75oF5ElYovfjI6N7M70CE0BRb/Mlkwhdk1bxJr6OoNqZ80
rItrxbN+Lwsym2EPTmA7drV3KXVFJ7Q3x+62IFl8YW/RfvgUtIVA2dgEty5jW2nElwTSqz71hDVf
ZAX/7WB4XWVsWQPm58Cw5MPglOpqIJTWd1PWOVtHvpzQMboBb4NjUxlXiHxbmgEOtnGcxndZeeVN
yoj4pMmAcUTvJA6swMm3nd/q7ynC7RH9HSJR39dv7MCC0E/owghl77mbyjXkWatCImn0xkUVrYt7
JIj12aN0qY/wur7E14sf3asyym6DdvGi2/ZCuI9LcE+4ghM+ML8gKpTM30SPMFLS0l4Ohbgt9LzI
0IOqfDPkQXaYdV9s8oID0bJyCpUkliPYsuTc/YSaaR7HUJilDNmojZzSsmCn0IfZlDbLbqjG89z4
XxJXNVG5UKG9mA07RHQQA2jSTvZOlHTLrcs5Nczocd02Hsf5dqKF1aCzsWCoECofCopXouPlO5qi
040/sI3sDPchjsWDOyfeDbdXZPcC3nKBdEAjphU2fq1D5Lc4kvX6DayYiLKGuyFdl2XP0EJGnaN3
qxtMGwkIZafjtaLRDgLdTEL62Cb5zaTiU1A8TGUtjwu9ULi2Vhz+g5RRHSt1Is+SbF0c/9c9ZhFm
RfAk04VKHt/sQkivIqIISB3kXL5aWCwdJdg1Bla5pcPd2U4GJtyM5hOO0kObRDMNb2FL4wM1VR4q
oLucDb+5UOVyWeb4Jm6Y6DVaTTsw95tE9xuJDhEYJfVmdfYyNWV2nJw8KrT14i2Fe6M7l8kmZUpU
7wrehB7H7NTOPtcc+mzvTx9r67k7qM4vorfIrHbew+KlXxMUxVsyz9wh9Fj3Ue9XjOpnLLIMYe5J
3i3HhKw8Yw9zl0HJ/lA6X/eJXV2nq32NjmioQ2f45qtX4Zgd6R176X2r0sTuPTISKJUDj9unjGET
h5Vr4dUd9SwOVWKCOyEzjc1WlnrXDk0VTTEHj5VHfcPDG2Mky2cn3fooKC/L2qIRI2S3kh1poS61
z/jUKm7KRsc37jKhaQ+V3CZOuZ/tqtjYo3hYtbE+GKsBTnxKrj09+I5SOR0MK3P3pYkMEC6CVr02
8ZY7Kyundzu23HPXEP9qS+RDryVzKJqxuc0AtJqMjrPgVbYu6mBulMWT8jJG0EY9lzYLj53s8orz
sN051pYga/7AjSKoblfiG9F5/9hwc285rjmcKQfKnzkZ+idV9u1ra5QxC2Vq2nInWUUpyWlzhlSi
7EJh+GgbMyk4czv1/bxnIFyGLc/GjjyZdSyBp3AWnEtu90Vcs9uNbEJk5feEQ+MOWcZBfavlwWuC
lF5FIsur1+BXc8Blp9tBWqO5QefCdxYH1d7Ubb9F6MdgXowJVlIyGiDz2hsDPvsmVShICYUKN6Ri
4m1gssi1qEk3TSH6KOkdtNTGMezHLPVQBOYpc2SkSLC9ucvqXUhuBjtTVsVtIouYZB93G4/h7VD0
X6flqEuuXLr9wbbqLQiZ7LZ13ftm7Jptb/KzcanXc2EwrvKn2uEOjGGiMqYsorJY403nOtV1ICki
keSu2tXcq8phgtUp40sdJ8YpRaa4LxNL7qx8ie/BzFASaGO85W7CcIDU5zY3Wcdhp6pq+mXmcts7
VXshLrQrtBHZeooIIfK6o5uJtH6yXVJtb5eumJnfUxPOKRISRI6Aa1jq5A5l8hi7vHc8+ZTNyUfm
c8DMtDYOgxf0ezljGLBWqauwX1DhtzTI3yM9phsy/Hfkoe6BA7Qnu3TUcZwN5wmp73MorE9Nq/VN
a+jmO/Ekzp5WV22upikIjfuOet6D5M577Az+0qE01qcaK0C4gqelzrw2dt4gxCGAIX9DT6l5zyAn
P/lyHo/kK+utqJLuktdVe2+UWFy9obI+aNt1KTaLcZg2TdgFOe4DL3gO6qX5JqwuPbiDw/04Elsw
VgbuTcv7K2PKxFgLuchO4wORwpW1pSX0QGn8U7nmyesyD59jxotGTMjmKBDxXdYW3S4NBFpTNU6h
ct1HZkDX/+RISNIzscgrJFA/78sPbSOwtbPRnzo1maR9huG2likj4MlHVW8XRNX0PTX69smEK/RU
FFN7dq3G5rmnrsVs2SgxU5pubTlWGEEruZsC91tJr+6eLymGRrBYLNmz8G9ip23D1pxPjenlN6bJ
izyD+3TE6KmPzbKW34dJwA8pFjOMLSZFjfeaJ1Amens6aau3eNIC5pAaoH6mPNjTae29TFMwXWo2
xpe0rF8sP6O30Gaqho0MHcN1Ho0lzrZmoptDYwbNuWdZefL9ZD6vLZpyBq6EakO/k8Q1Vy/7RruM
YUWKp0PusyVrz9BHiCYpw+BkXgDGrjj5nVsrq5pI9cV05kEqCby4TfleSCgfUdMH71g/MDZMZnbr
i9WfjsTn9JaWnvV90vRbXqco4xuGDvkIXJKHT83Na1VJ534ZA5+xoRxOUnovi4KUb/M2P3Nq7BCj
U/Mh6KwFdy3a0fO4pMm3iSHjZzEn9bZViF5VT4AORcEo7tax6g6rP0+frQWlW1u1dy66PNuTPV22
wF6qH/RfdidOneknjO+feYV+WU/ueOgBxuySpVA3ZjK5j4pBydZj5Ue+aRv6YOCGbMTimMmmbAya
7Rw92uGKBnGrYLYYkVtK7zkvr194PrEImnYJz8OpQQUOAcGaQdhyizDasZ4aOa250p/Ps6KM2BvS
uzkb+4PrszIagVGzPuFAQgi079a+E98Lt5VcEQbWmpHcJ89IjVoHYGWHzzpP2VgGzsnt5y9z422u
Oeufimr7sCltbDmd7s/cf+395KuP3AP5OidsF3KvGTaGoA+wM5hNsFkcX9qgKXeOn30DTzhvsfSN
O5/pXMIoPtHLrnHMIyivk3SxN/uNF9O4NLT7lkB3vRY31Sg6PkFzeK7H5Kkj4e026S3vO0ZK+b05
XKfLKDMU9935pd8QRFHePoFdzQgkpWq7Hu6JSaKye+t74xt3WYlnmeNCAHGN+Znsqzhy2FNuJpPo
SAdryHAG9tfC2w6OiuoKsk+7Zsd6oI0qZ9SeD3o4NqlTnLiPq0s92dOh00a2sfj5s6F46pK+tHbG
YsGEMT3/IU1K5Pk4YGq15ultk1YxYNMAC81aB4fM1XmU9ai4crZY5NL5VU41He9sXMO50Df0jIko
Xa3v1M7mYazFw5LLmoamZdzOsx2VLkMHKtA7Uy47k91GbRbj1vTS4lQM8aeVt6cuTYJjzCECAo5d
PaUrQi3dv1BFggTlt9DlSRVDATMoDk5ji6RfAD4Aqx3TG7rWTCVFTHGRN2UHiUHEmLm/7SJuD1rC
zU0ahnWOlHpTmP0HpgpCpYyPJZPKbS9rHTF5weQx2teK1utIgOd5YN9AWmFR0zue4Py2Mgz7wkr8
pVZd/1TnEj1OCXZaNICcvMU5rGszR/wQL/QS4Ilme3zTctQLIfhXpyRhem6WBG+8+X4c/ODQTM5z
mQpk6jU49IEXNTYeFH8+ZvSGQubJ6YctglfFehLYhntj9dCTKxjaoVz44PskGbetZOzU0ze8m1aD
BbQZ80imBlzhoP4wOlfxKTMl9GYmQfiK44vvL998N60OJsuzF09R2tuMB74YaXor6V8/ZIOtGDDj
IyZ/3uxjhMzVtRErDWtl5mp2h5ktf9TTJXsol/bFscmOVp0xHQJQhX6Qpi+lUZRvQXKb+YrbpYUN
w2/S+lwXyxQpdxAb6JgKFFT8yDte7xaQPUxdDvOAM2AR8SFI+Eos3YQa03yHl57OvhfZoWCrJLPZ
o3QHhovOFsX3OtnBKs/PcbSm57JYdn1hv9KFQTIln4pj0k3j2RjVxIkTvBPIdF6K7DC8PqOjZDjN
Xr4D9kQekQ6VXZKubLuD8rlOmOeabPPjKj70eojBKzNQGupaMYFtT9mUDzhzfGZ18Aoj+hnKnWGM
ZMwosYUQycWz5h8FVY12reoT/DMyJ0SbD2s9dCH+yCwUVn2PW5qY7zp6h7RSzWGh+PQALVCxchv9
VmD3hIDAXnndDkm9HPO5cDdZnhHEM/Ifc2rfD86uolv4PpFmfpi6Kj0Ug/ra483a4Ah/wy5CW55V
uNHE0nATVJdR/5w4qzL0lBOftnUMcjPqrJi3b/sVwsOMd+qtyNvmsAoiOeWEkgO4y6zdH42q3gxY
XvwRTsJYVkAl4QltOEMU0GoXeTuNwV3mE06Z/Y8YADe+KsaZpXTPilg4I8/5dkLr2QSpNYcuYSVD
5ISEYHce7Zan0mhzuml4IKI0Nedzbs1qp+mBC02BfWQJrk0dIyObNUHadCR0fWb97WYdhaBHQ1fn
1DSXaJTqQbk0VOVK31mr+uYJjKpBNz3Nce1seXlpTpUEuoIsD2uTlltc7MNGav+Bb4dKIldjDkE3
GdMi2Zb+elxdScAqcA6epRT6QQ/qHxGM7URqHVLY9Bgcl+vsw9VfeSLusqQMm5nGaeHhUhGYjNa5
tTct+1TkGtVha6hBFlfDuVSvfoB6r/Uw3Qt0K1a8tY8cqzmXMYTPLg3yyOyW9bg0lYH9pWrOFsYb
QkIG25kB4DH/RUYHdRI4DwsrdW0OJ6vrAFHlBckTo7vX6XCpWgy+5cipj/emD2uy8atpE8fedGK9
SSJvmn+X6866xCMR4C+gUZANSmA/Z7a4TdFrQlemY2Sg+YV4KpaNSi0wy8sVbFFJoMe6eqyv1kqF
i2eY9I3TTsXBkvElCNohTAe//YCE1gMabrO7uc3TA33sn5nHIXa02/bYrUUaBXJFozD4u83S9EN7
YcmssU7jeqvfaLriqJHz0dGxhCPPMN1T9fugeTC+W6bFWuUARQM0j3+wZQabQafa43IWmwzcAaM5
a9jm9sAJIFPzBZRHEAUTLcMcOopbtvHXE6n9xJ374PvjbilwJ3rraiB9JHobGx0fzZzTymmJZ6+N
b6fSZeIsv8fdsJe58VhxIj90KnuEj470aJaPfarssyiX41IlD36Dd8yqqtOi+l0ik1cmDD9MhvM7
q2zsiHLwHtxbPcLu6smgCZZD8JvF0SWa6+FGzRZaceOqehB1z9WwSsigE3zF5j5N/TCwYeOauX/r
jOV2yjySjW39iIf0OeldDKk+lzI1FlE0zgjF6OwDPX/RQWci7LtZNNe4DvsEkpfXdVHqlReq5AG6
dXhhMkapnB6ci53mJ08lL96k9wwVNIi+5L5MbWxlq2tuQLx+1skc6bTY6iLF9Gnqb6i1hz6eLqup
HyH/edQ0/iyq6X3wxgV1CqsfsAg8YTp/9LP0KV/9D2fwzH3VLF5EBH45ZFBpdqNO3ku73E0pn4IA
7t339r7NRbHRjhbodwUHGfp2mAQmD+AZeX36xjftl2947u8Rp52IT5G0SjLuKjgTwCmJxaXQvHL1
YCj9iiyBv6+loRgTXhU6Lv1+nhtTA7wsvK7oEd4XS31RmoCs9wXM22cfd6xFHgaYGAsA9leAqMIr
76HcGjvbKgn2OqgtDCHJyJgMZ5dh37RZtXOHJNi5C/Nz3KEy7ZcQIuLZzBT1GHkWWkX3cxbqNemH
3ZyL96UqBsqImYPDyUMmzLxDjxoT2QhhG97mXTSUYDUpTLqU2fzGEOAjbQh60ryFZUrl37XXety6
axtRqof9OmCLWXrol3G3aMycilhKidMu94/TTCP56mKpgV4YpiY25cbmxi9z9USZEYy1WjTbZXFH
fE45d6jZjRuoniKMbQwBfUzs3S27F2My3wqHzVQ8Z/ZzabevHNuCiFsNJ0CR33WNQfm886ZU/d2r
Z2KoAV4nG/emtUAQLBBkNq0naDewvR80YU2hr9qK3TPWL/y27qLIpyfct0jWmPysmqQCqzxeHDOC
lHPEUn2qJRW0zBVa7BuNAY4kZ1ZKkePWXBZra/cFdtOGvK+9Gkm0Lj6pVCPmvumMH07ceKASKZGr
/XnceDahJrfJBwozkFNSob5QvsJWAD/+TJxItKgNLr/NyHirlaV/SHjoQqP0yABOV7tigP+sNvdI
TAQg+zxqSayAK4zhVeX4bZclwH7dGp8e8FyjK3767czrxLqPKXTtvfGdIr8Jh5D9mnmCKL+dXpac
yiUjPYxYuBhdVuE6wZ4rFZ8j4vZ4KZoG85Bvzry8c3y0mrp70KXLLoX3sA1QsDaewLGUW7xMvbl4
RLMICSttS8M65EvvvlJfdV5a84PT9bTHlqdnvU+D/j5LnJe5WJyz1slVPo5PMxvsofy5WNl3q81B
oeqvIyF0q3vPRPDFr8Y37cTua6X6Bg/Q6p0sk3dR45D97ygsdgaTIqplLPaFSQKqA/YXDV59sPx1
Pyv3FRrfh1LWa4HR4cCMCWdc5x9Wg+1A89Nnn9UCKkjssohEv7ypHqNoBbyIoyThWxiZkdGtfojI
VUQKUjj82yKaXPs0uO33lldjZHo4pEqbDGdhCXl0OpxYHDXkwbWmCwPT9j2/ir4dnuSF1LDsy2d/
sh/81vgKLxB8UWE0W2EqBhVEFDZSrj9SU3W3sTb4HsY3v2n0xtfgn0w/bjYeRCu6Asnx98bi7ubV
7/DEOv0Zef08l8HZsYMbqDaE0j38myvWFtFQDtJ4vB3JYhT4HYzup7dOFLDGYCB7V17ArMJCjYuH
eVTMZhwLdk/y3MRUr47O/ZyzUNMisNU4nKU/rQfyHhfV2BgtJNiCwWydDQXjS5hNqjr4bDlAxlG9
HmTs1eRkPegxwxmEl82eqAEfsyGSMdsmgkcLiCoazNPBIxPjTuXG9IfgMUWvQOeemkvZDR9/fyr8
f9SV4GAK+Ndpt5vs5/dU/awH9TP7E4iG7Ok/g6zBb9ANryNf9kVQ23+Ptf1jhkweFXuBFVBRhUPA
pAf3jxmydw28XZv+oEfhUvAYL/9zhuz9RgGYD1AGNJgLc9L7OzNkyXX9GndjG2aRj8QgQccxcLy/
Uq/xUgaQoBFJW1H1ER6t4bwq5wK8n4cyViNbo9K+Y9bHBNghL2UTYYvseing543us1fYiqXUGW/X
ZnD2BTUAQiUfhpN99auE9hKJXbnieQhckAVoAJjtihuNP9TIiv4LA7sAsqwvjkXr0Ruek4gKcZNP
25b3JrgZtsNkLarmE5Nwi4VQg9OtSgROY1xfDMR/MjPCO7Y5Ww3Xk25YJ3698ylsuSzdABNDVwMT
4vSeTSy7GhMeQ2FNOrRtBDlV1zBbrTrdx13uPTrd6ER//8n4H2S6/2cPz/+i5Dc+43/33NyDThrZ
IP7JdXH9I//l5wGpxN3oQ2nERuyblLn803dh2BZPhmUDVoRN7bDV+OOZITFOrxXhZZj0V0TTLyAm
oqVMHMDbXblJPFL+33lm+OW/PDL8hmv7oekLGgFh9FnmX4oxJpC2K54zb5MMhXeX5mv2gCZB9blO
IAbVWcOUy8EK0NVFdstDkj798lnd/8M49CsISvy5noELcDCVmJhSJHqgICvLBf6SPZ9aelVTUvAc
fSzjxRiUwSAXDb916vmoe87lqMWwmBw1ZHeyMniymDUE29XX7Ko4z63nWbrta7W43+KsBdbRzfb0
zPBJr9gGS6l3fe1tazwL/2AcACj4Vwyrv352vCZhWPHVYpuBOXjl8/1y6R2ha08KpALXXebqsJgZ
wcMhax3kj0V4X5dO0CYQzAbOWhWvIjs29mwV52UWQ7z595/jn0lvfIwua6ygLphNBE4v9y/XQjnh
AJSb7CdWekzQST1a7oGBArpn29BmDZ4nAa9s0XrJ0sVYpvkPF/A7tu4XYxhfJPg2PEQuVR4S7f0a
7f/101iWoUpSG5dhMU/rNtCjjyeBnZe5o2cz/8h9BcvYgjV9rWwG04+srJHAAnITe3jvWXpiZooq
LoxrH0VpmDjKyynpgr2TDdlwFvjHun+saf/6O/yz6ej6uYHr5bGkWxEkGdTbP1+1XvFZWOh5m06m
cRWmeq2JyM4BtB7mWuw9uyaAumnGjjbuK2cJOPtrzDVX9EDjxo+FKMkrKac03C3nMrggBgN39R9I
j3/xRv1+mXzAruDb5RrxSP35Mv0gc+lTRBDlSSpmZuD++GT2TbFrR5MJiinoBNr0YmzEIV8NkcIX
n9N8PyctGHJhrrzs8P1a9InWHXY8tNhJ/AcGsv3/PcmuJ2ioo6ruyonDFfbna+Q2Fwv1MtCFGpn0
bM1sTN/osZhqxmVy10i2UAoqHTjZ1lsqn0OZj+vAMXzhHeqxhd+UTLl/Wpt4/BjSiQBWi8f83Mny
I+/y6+lvLvrHRqoOU7AtGQXXjIA5fBsTQa6lDxJnOzJA1Bdc8bHcX903MSzeYXqhGA/DjAmTf4jc
sfKT/3QfsYf58zoKA8IjYO8JmuU8cTVt/nr3Q5wnXwtkcUOXCEdZnhWsN5Vp4qCYKDaGeRl3FPtM
GEa20yLML6mv7Zte9Ukc6catGZyLXHj/4bIYS/7luq52vytrAAOoxPLn/OVL6fCh0bPCydHpmxJ4
UTN1x0ktc4481XT1ByJOT5sCpvQR8Jg61hn0XRDkcN4X5d8HNYja0NLzdPRaoKYMZHdD3vevozlO
z4sdfA1qaR/LOCPDJ6vRSjeqapkf4ZG4CRRJxwyYh+8JWGcWlaIUvqFZ43BRe9vs863f+OZzo+sf
dU1CwvZIuSWre4fbOksRNZZ8a8S4QqU5VSgKMI5Mb9NYjnpqPZv+tXL5xHQDgKCt32azZyOHitme
MfoMMe4NmGyiT8tIeH117n1iSsQDzV3dqbUgLZakP4rfJ+W643q5VT1/O5gzPCwy1PI2oPGAORUF
RcIbx9Myz4/IehLnjclMpp3bJ8tNnoa1tcKEO+JQzvl668xlx4krJlfNBJ9Z3uz670YHMhnQaXob
V5nFSTJ231hKTyQAsBYywD4gxycHWYv6NHfNEOrEu+q1CqvvppSJrqIyEfJL5ybzpvCMpzWnlnHI
VX0saVjYW8qsdhWTB8YFiNMe3kN8feIlgDl7ES1jXysjhr8YaKs9Uz0jq28W9LKvfTUbbz2OuJR7
NQcbZEJqYB45uZM8scsdf0Ky7n5UhC2wSWx9eyj2QzmX94avZpxzcfXUpuqNk/jM+K3+ac+iI2TV
zZgq52KwJe4zF/uP1ecfZm+1K5VzV5WrneL8c1CD96PDF3YfIAJ+6efYBzi21oC6XHa1rkqNOyd3
s3073LLvEA6gBtdb66ssjpxm1mdTDsGxtQSyrcf3sOVwYkerSTt1lNPkhdcpyR4mpaZjshJOZ95b
QZHMm/5Oaxzyluf2RFwDvQc/3RztwXcjY2nrvdBu+goAf58Q5zjndDdsg2ByTkmRGn44VaWzH3Va
HxWRhsO6IAaEhtTNS9vp77pI+pEvre7fIbP2H2KykYHHyaHnhwz+k1TI7kowuQjxQl2p6hiI3oM6
WfZjSt43w9NPDXqrvhiYZDH/VRkhFWAjZBKFYTYb7ebTvR+MQKIgmPthN5aoV27hjDlPUlEzZZhd
Gq3TYc72Y+444VhlXxND2k++6uOtoZfug4W1OEyO6N5SfGz3nZ6mjW/GPRJZriM+dHR8ojok4Azj
ucsTzJmL56Is+E4ametVbDdEQao701OY9qDSXXfmkQ2Ka96iG4sb7I/rbdKTfiUwirckzW5LCa43
SJ3gUIOsPdvagzsxw55ikvbRmuv4Ygnu2DAZxHyaMrffaX/AoVU55amMp/tq0t+oh9G72fT7Y7DQ
m7ThmCS3q7AmtIwiewh0HNN5VFgPPpWSj8mgjaMAGE+55VLv+8oLwD+n/fPcSXOIKq9wDmxq7vl/
2SugE/KrniZoWhM7PDIRTJ5Lz5s/tOHmX9VSxmJTD8RsKxwMd4u21oNVKP4xpz1myZjclNUUCBte
ntffVEG7zIJPClVVL4e4n3umzCWKV0hKrHwp1vnBLvPqMhvu8hGswNe6RX1UjvwZdB3uxpZ089lG
64eh0RV3o8j1J3FVk72vncN5cJIAlgUy3eCvLuhym6/PLiYyjfEMIj/mPfdCLcyPPsvGr46hmseK
YCy4UNs/ZcaV2rFeP4SZz/F7RUz/6FVVyhyb4wp+Z6vazpRwbxKMyte3h7PsEytNthYA94MlaH4K
KWufuu1AjcurKHz7UkjSXNKrZqgVg3uwTMbwIm7fLRXrh1rNOemSdt4PbeHtXIm7pJ9dc9tO/YKY
0w/wLNr4BsiCOFL0tbzOsVb3HQ7Zy6D4bRM/DaTF5pBcaeQtTLNbj9q8fTJYIPCccvqSgQC5I8Om
5d5NGjgKcTm4K9OWrLvQq8rUpp8UZZgySX6aWavwLQE/y4squ3MHDhKTq4It5o0D/0ub7lr+DISr
byu/rrdZ5fb3Y66plcaBu2EymocYaV9bhrCRbADONsPsMqPjTzoxz3NYdOBHxjimFmEwc5t03SKh
V2j9kPSiuJU6TR8t6pOOeRND/7OqEniME+js6DGheu04mOFBZT4Pq4BEdpyKLORXi32ZVSPuArR6
q5mN772nf2ZBgzCdkT9nx78wAdX8w4tZ0a4+qD4i9AO7YeEc0HekJpnk9gy4ffHczpaBTjc6P4wB
ZdBPKxy7jhr1JRvFDvMSFpN2fAERY+2lNt3ntpFip2aynGvRiDcvqHZ0kgKYSdX/Y+/MdutGsyz9
KoW6Z4DzcFE3nM4sHc3DDSHJEud55tP3Rzs7w1Jk2R0odKMLqEQkwhFhmTw85M/9773WtxbpXass
bn+EXecAk/6GInR6mvpquagCqb+INTSupCi2O70aGRXV1YrEzKrpoKBPvwSTXG+Hrlbdgn6RzQqg
HOJ8CO/Qnj0Mi2XtBSUE0jAaM8K7QGXuESE/Jjk+PcQZu66F+2RDw6XYq4UybPNpEBhEZGVD2SG/
oy4fbxgyoshZ1xa6KZDT68m81fBhhw4eNNARkyz5uamWNzzZ2WGpG4KSGqAejkkFzqheme1awGo3
l5pw32kzrNcyNZ6QuxrbsA6k2FOCwHIYRdMlHVI2QrU0mLdiUDb3RLYoj8I4scob5A6/S2xMz3qx
rEFTeR966tSRPsvT/CIP6k1u0gKteAlNRmfdBOnUPPdDFt4Msqximy7T99Cqoqs4DlJf7wR9a7YB
k5agxVmTVuYAMHSJgcfoWB/jKvrW6Uu0S1Ot4QwxmcUxGUZke6RQUvjOZDVcddEF76o0ruJtQhQt
JnMeEdhr9U0Zly07C5XqYlJNZZOQZ+wwUoHMoAxxeCXLDSrzXEvjbxK9i4MstwU790LQ3tB2LzeB
MnSqh8Zmvh+HSkDaTIHvCvgYJIRmMwTfMYG0yDjqZlC0+qEuY4QAbW5+i2Smta6pqKwAasTwcyrE
+ayVxBm0cV4pe+yp5iUNOD57V0RTyLSdks+yeOr9fpqjYz6k5XUvkNzkWuL8rScEMSbTbG5gGyH3
epJDRpq2SEysQa96Mu9UKTBEJKlWQrh9zCEVrUk630J8O+2jMUnMe9RgBbPVHkANvQGNp31kiG+x
aDe5itQ+tZiVMALjPzTks1pwVhALo2/r9IpBbjjwOidQrNK3gZ7NZ+6ONDxa8RyOflIzVXRHcR40
n2BMFpxQNvECtp11J0UI7mSlQ33EZu8jrHWK1X7Mu9PUL+E5X+M8mQX06PySZYbiK1rIlSKD+ZKN
LvwUGT0u3UiyvhViZ0IgUQZKntCon3jzRsfKkMStGCdW6CRTrA6bXlSD2RXbjveGjPUQ8QjSULvD
1A0+CUMOSaW96qQd9Y3Lm6d8yuvQmDzJKII7vTHb3hfNZSG8XM6Qmg/wP7j3Bb2W/VX1/q0bFfOO
Hr5wMY0Nf3Bf1rBXoUULL2QixZlDiVmicjON8Dad1OBFXEx0D7MiQC0JMmSXmVmbd2OcjsWmbzPj
CetJSpSAoHTdRrJmq3FjynIIl2ihXyzM0W6e3VIR6s96LJBNnBudSL5N2aYXiGyYmc6CBkK4mIiq
9vWxwTFKsU1NYio6dgQhAh871mRQQO+Qo1X5LlwQq0nA0Pq6zpx5jMdxj4vCvJNqZdI2S4plD51Q
XwnwgFIreS6wyBx5lAthL4oIiDaUB/2yQflSyh4NC4AtXdQ02WFEM5Q49TiakdMDlbk329TEwTvB
02EZFbhf5QLPH7V7rUHuEjWhsdWiYrqqULfEJKrnxr2GsiRxhYlv1DOrXht9ozYpjgluizBll51F
VS5mxpWKIvViHvEK61bCt5Vl+PeZP2mY6OW6OAn9ZD5FzSRMQNZwxBd6oV+Xy7RnnKufa5xLe1QY
woscSXlLg33hgiVZAsNirMDFldG4eoDT6UZDMb5ZMCKEACdV6wH3H4aCUq9zr5zm5tD3ofIysXhf
lFk1fBDHGqo8RkK5lSO1Y8mLGhU2d56z5+wbeQQHS2xgh157SVCQmP2s+Zy6wvhLHSrCglriJtwq
0gDN/rrrtrZhP237YetjiwPoyRCD3qW6tld/bnql0dAOgdSibEAv6ywRu584bDqWTqsCoZagfckW
qC28YhP9BeOGIjrdmDGX1wcZ1L2RdSFg7WARmPmaGpNNBS16542aDKR+ibv+qZcneEtCOuYHcQ6x
dCDcG1vEqBN2FEzonewMYp3txyxThQ1LC8pck/ClFaywWHgvu454cOoFhtJxnjFI+PVF+EtzCvEq
rW2ajtx34Az19SL9fBGK2MDixWxjKZPwDZ8hyt4BesT7PBpoU5QeSrNSSVck2lDw80JP7VRfpM7p
tFQ6ZfqcXEpZjHxIidXp4jcn97UrxcmZq2NVpXFmaerXkxNrcyS1iaqvzevkLgwkNn6NuFgJd2Cd
D8cxNIFbqBNw6G5JtHJjZPWAkFddzXa/PpfPeS1re1GUZYCRkFYlut7rjODn6xRWiPYAkDG8nufK
XWXEyKEmL9QRRi5pov3m5vw8DftxOIX0OuJZmR/g7fx8OLWwWqhyIjqJWX3phKm6RyJJlHWnWy+/
/mD/8kiWxQgPqyg3wtoc++kGyMNSSDC45fRNLDBDsyXu0QuOTmcN6u77of4WavS/MoT6/5AsTJ7G
T5d7DRL5lPRxKouXt08U0u8/8GO6ZPzBhsKw8OBquoRxdu3//RjI8l9EekjEGpswRbHusjT9SSBl
rgS41ABOSrvS5M743wNZ5Q+UGTRIRB7oH3OnvwEWJrWWb/7PoQBdL1YEwm6YB7CNVhllfb4zjAhh
dgC8AHnhFX6c0O0PVxoc+oV4i8QdtieEWD080PDGdMQ9ma0uYrSNcbnM/oIkZpztw31IKUv670bZ
dN4Ay+0R4Ny+96PcTfzxcd5i6fS6/Uj/TN+LvcuK217ct15r51viFTzTXxrAQFSjipezT87vxXmb
O2BcbOZHzoLgAfTBdcXmihObnckfXBP8gQ+TLXzW3N656jmLq97BauVmm2gHl2wTu6ldHqIr5h36
fOwP9D56+54NyVG8kK+yncjHWVnwvBPJ9pA3las9HQRY7TRgXPFB3Tb7zJNfYz/w+u396Ag30Hrt
9QgIgo1LdjXKMfCV2FtL0+vhST7BJbWvAoIZiFuA4mTf76/u7y37dFj/gb7eMdu13jMhD8R3NMfm
iFlin4Kvsw8I1+xH//Y2tF8ntzp2bu/l1ys9Pr2vSWOiC4MD6iBuaFXwdRAdRcZkfx/5Bfpu/mzD
fo7tW64VyRqAMvh3k2u8Qd+0dQeBymvzpLjpdecShXdk8nQxW/DAaOUU1zSQoD5C5exDgBUFC/xV
/bZsxF217Q6rcxKrjuJLHISfO2pX8Zkw+A0sE1u67MjUCFsvyj2ZrSgwjz1/6eblaJybx8Un1sON
j+GO++B+8qhQXP05+w4+r6jL3ZUHhA3lXFPFnEFrkjGSXlWvKtMp+mHv1aWUOuo7gStX/aYnZ6N7
Q/RGf+ZQxHxtirZ7ngpMW44EMY3vGu3Y8j6cCPdIN4qdwGK0rYcCUSeypjuFT8OFOw1OIHvNM3YQ
CKDRbqLi2Z2LaPfUTLvoo4dpDY5WtRM/9LqDuFNc+v9P8zOv8gmHFg0ksm/qbaQmtH8RE7nSuKlF
1zi20M+GBwJmtezCukpsSpmN+VCdoqN8Um6aI+iRO904C6/Wa0kIsGiCzrVstGf8QtynF5ErXAI1
dBLhNMIqcpoUo6AtaoDE0AwxrrMbGQmfrVeb8WjsUMwtmiNFnmq5M0Y06aS0ux7Evm73H+ycEM5J
lj1qfnXbv0Qk9R27SzpETbkb533f45zYKm6wj87JLjnite8/giv+SPd14Wqdz8c951874k3tCiwB
YOM6xICPTHeqW/zDCtY8JNAf1OcnRNcbvBumn+Hk85R96gvcYOjbY4xUby0/bbrSxkVhHxEJE0DA
vkKjy5ZVZ2vJRvGRu67W7PhBOrMn0J5o7trBjfiW+DY5ITbbm616AoM0uExJtTc+mGUXfuT3/nmm
LWg7YXoAhsvVURELusTwXAZ3gp+66xMsKnfzAzRbIL3tK+eFprBwqkeNdcNwhkecm+fwMH3TTa9+
F16x6iDOYnPdEpU2bbVNET7UDBbmWzrW0nY+Fb7q+DMZDgPunt3iXla+dngVbLx09IQPybf0Qt8L
4I5eQAXY6TvTEgGbgmM+Za+ot5ut/HQOT9YLEXR4fJKzfK2cY+tOSXaD/LTMO5rFV8pJfjKPFdUp
kEuYNm+krS0n89IjQ2BjPoKXO+VHXNN29Sqfd8r1hjSTi+hDuTDPg4PB8kbZX9Q7MAs+9jAxvDbS
HXZQ9V4l8m3TAL6x8Qi4LMveywvo3MaxdqJ9E23L8z7xFOfBA2FkX8yup13heX3DIUq6Q/tNPvIr
W3TVx+LlSWExxz1FXLbfeb07+hGxJDiC+DeSM3kExmxh1nnj8UImWOUCneJ9G7nq5bLnI9jx4OS7
8ggryiOtdyfyWxDi2JU9kJhD3qHF74HhoNvZhbYfXU6Ivx6ODFngloBQRum8I/GZBJandKcG++5D
02x+mX08GZvvZ3HR3SOuRV2/qWxY2V7Pugg4FePzsT6SsgGmjaaUPXwk8p7sXKgIjQ1y1Ycv2fO3
jrwVfnm0NkPGMsOrqtsLxCBdZox47E7a9LPfu/wMXpxNpvlC5i6mM3F7iif1LcQJWmm+4oVnbfMk
nCQ+g6W6kFRDO9pwV7rGRvLIKlNe7kB97W+c7YewI/xCPugH07+7KOjPQqMybe2F/JVdw3vTOEkX
KaSBc8wl6n2SKlzCP/h/5wlXBhCwZ96xnL6xQYgb3hYvae601qY9clJgiriS4xFTto5G1I5OVv08
B47wDUm00bmw3WL1MvCuLBffX29nG6z1AzFcFe857SnjlGnnQSVrTb8StrTsLJdZlqOWe51Mvv8r
leN/J2GSzg7iPxf0ndZ8uE+qpPX3/6gbJfUPjZ2Rgl7PEGVJNZlX/6gb+S/AXMAFURZabGlNKso/
0+Go59AeGciFCIW1/qwbFe0PQiGRnkiMmQ1FJW7ub9SN3yvQT3WjLMI4QkpCOjRaQ8bqn+tGETSi
EKYCinT6/TGOfZkGU69hLUU/XoA+j+eXTlHOUvYCI8EkI6fcdIhU9Tm6Evtko+ClmJIjDgivbW9G
pvD0Lxvxnlp1i3YdCoTkhYTANknmBsvWlK4WuYMQ/LhUJx0qwHrosbqVpw18A2c4CNVbiYVEwJWy
De/06UrMNkbDRsXNkWZHE7PAEIsHucgySI4ycEtcTnW24Z2qI+LOomZf8q+MlXIXAzHO8bmxP0f9
HjfvWZ64eIqBUJ9XZGynvqvlWcf5E+MHBAnrptXHMrJKWI8zoz4pr18JVL3sxHmHHxiwumJT/Taa
ckqZAzPaobv5aKaviJMczMmOwatbYGXSMV1IgVOOltfMCpjDN7mqjqV2Q+tmEw0v2PLuNTP0pmCE
+o75WRnLbR7cWwO9zir08zI6hDWvWyAL0iTtUCFyETH1SYNfhqvbj6rYqLYj9l5p+phGDNyQyYyr
OX5W690QTRjIn/rwEDFd1IC4iWnjzM0FUb+OYoVegGR9DN5YZ3KmF5q8zcR3aXkzl1vBepF02mJY
CiXaY9H8Cn9t9eydrSC67c2IrK6t1oRek6YbsaWINx5pO++YeDt4OvG1kgqqdYimWyeTNgFSdLTh
LYlIVpE54ZLSmOovp/VVq9Z4nyY/VSSHfuBmhicP7MVrqsEzpupCYbPSyq6EU0HMRoh7eL4FWu1m
7UX1S5GFq+mD0YXqiIdxiPZx1G6SpQWfxnaHzICKIK+lvFFWp943dNgOw1VYK6MLXWAyaXM1zyK4
FxnRQ0HjLeMtKrC4jqGymejc6BrBW0aI/AXKDn+UEjJLaTcCQakTYEeC4Y96DpUmpOEUqJQk8WYx
LyuQ79ArwxinvZzRr7sfhqdqoftJThhStD7iHHgS1iOG2rPU904JiTgvntL1ZUeom6jskvgNeKtX
NbM7KETL8bSZOM/CenEH3ksLMKWZAammohCpFWYs6MBhE+bWyNnDZZcmF2uUWyhvAGyRiONAnorZ
zdBbdVgHahK/9HFy0ZpjTDzrCDIEfAHSTZVOlxiVf1oJz3+VHX5vSfy8Mf2+wEDBkmnegW9ZeWk/
tyxQ1stW1BGxJGcfMZuTNr9LqcTHAAvNCoU9hwpUYmz8S2MeYeDuZiP3pIEoqmXyhWDclFngT3rl
D+Q4DSFsHsTwAbljFoRoAYCp9FqgF4EUbbrde4T0LuZnALhLkBLVGXdn6Y8JxWVq2TLA7eh6qUlv
EpwcY+dMl1dlAmwozzhzZQXdinhvrT4AnmZ9gHlt8owjM1mOuvotwteTFMJBbw81RIGs3SXRC+kI
7RwxgSLr6jbjJAqzdWgi2LoOduk672DVT5tfX9TvYrlfXdQvIsQeVRdp1FzUJbsTu/QMVdCNaOsv
EwTO4nmuJGLVHrHpLOZGmhuQHflvvtcvDVleTLw4QNPp33seCNG/NBwY3AvmuHKRUsnwFB37CyNt
PEAtXjJ0Da949fKWPq0ByNZj96PJ16q+K4TH2thNgZeWlywVonwvxkeeemHeTdohNDcZ4Cbmf6K+
rZg6Cv1v0oQ+dwa/nzWaeVTzKOhQw8tfVFoSd0wsWRnOPuu1x37UixgODTQUy2+uz/oHffmGVnG+
jlZUlVUyYD/f9n3YZ6jkIVrzlMnsoTPigB1z2sTYin6nrTSNv3wsEqKttSlIZ1BFyUyR8fNDNpri
JDBX6hmZHk2GBUYg7eJ23KKB3w764Bbq4hZWhGVeeRyrjPevspG0XUoOZS7aKehvhpBdQYsmnZM7
k62WlGZ+iDtpzvIHHH9EV1ZQy+iHiPk2K8qbBKTyqNxHPLxj3H0Dj+Sx/jtWVu/igZ7Mupr3ECXC
i7F9k1Rk89p8XiTSDsbTpK9hi6p4RQqIp7AbDGdwvRJwdI0EhY9ZwyCuWJiuUPsYzNnQwAxzZdNL
dqygeh6gvpbidJwIrlMllpJx8owm28ohaXkma2y9q5pwddduQ2JUlo9cOBNpsm+ijdkaGGfwSwUT
nJ4L1M4yIrAwxwFFOm7MC9GsSWIIbsVsF5sVCO+tUVyVCmgVo/JHiAKS0doNl8F4GsLGH6sH4kHW
1zB2pI3GPlXV8Z/OTpAvW4upD+PlypidOGaWJp7Gic3yzOD2mJJUp6+FvHA7JyAhsm+zme/FFcui
7ece85z1YUrfDC6BInoCZKmxeAEIyYjx0pCuEbMM3bYXd2l3PfDm0Adm/MJDmA4Yjb+/AfLyoetx
oJqaI+IXJXLBaeXjKLkKyH5hpmdXCnZm9vYYzZtFmQmQJHCPp1WlaOtMYqQnt4WGIJJLKABIU9l2
QUpvdMvuFsK4FmXXLfmtmXWbCF8b2YWaq8ILygx1O4EWbBmoJbjh+fBKSqgBr7alxxeSvMk1zz2E
4YUNlKQ4YNiiZhMi2UwCaWPMbwme04SCR+E5KWXWe959PUiw8JiFllvCyFKpzThcEelgxtVdMgQ2
XOjUWPYk7sntplA2LYRceNw2hjVoxN7Q11tDP6NpYik3tusrVcHUgRPYrShkhKLZisBLMsY/ln6h
xd+Cnl5K6gVoWaWk23Dr+fCsc/nRlAib0fgxEnSUSd2EmukMIOtMisc52muJtdNywx7Rg6REAkYL
WD7oU0V7vcjaTabcoXo6KWpP71HfS9UmCO/MqLBrhottqDht5CUQCVIUKDmaZz6JKZyjANJ+D0jo
DaAD1dfIGCqxVXE/zJQEyEZHwx/Ndt8SJSpQxcr5Rz/q1CM6sk/5uiABKKvGnUTrRK4+ShHVzXXV
rENpkAJkiigSQ3V6HSl79vBxFZrNYgLgjVEiYpfIOlP+jeY7Y0a409R1lmMsvCKl+9q87DXioJet
QsWVK7zEc4sXtXCrxQ/9dIu9YifAbLfG6CbNIHENIRx7EgPky4B0IwNwQt++CSXfl/o4Mt+OSIRm
MLqH/H+zlpQgGrzegkNCdIgaDX5UvRXtQ0UihUytOaeX5Oz5TO4YOt+pgLEWjHE6dlfqO6XdCsGp
tbzQvB8M3pQNA5MQkCSlpgaIH5qwIDkmNBeK7pmCdO5Eu9TYW+S6g4OWW/WcpTwvE/fKjCCVrkT/
YMgnhmt2OzzATrPVmPtSUtFELR7TodVn6s7yYynuWwGwB8/8QNRruSvotwUCKbYyyZQpDnx1hZTd
16SEhiRgzmV6b42DN0JCMWNt5Rw5vZRdGgYMvnom0GvZ1DkRk5ArlJl+Go6jHOmFQGDoBIZeDFqS
kUwn1KdtYuV2pu+UhrqFsTBiQbelVdrMPuSFHd8WlLL7PrmTio+CWkmAFqvpqDhEdRdA846Te3zb
3lJKbnKTTd80tj01iNkprzj0tSDom25e9lFO2yQAKRE1V0J7XafLLpCpeREdoPR09HgbL6Mr6TQy
QD0g2LYXZfLM4oZXQ4tSEabkrTgeooa7NNsN5gHwrDTSCOZUurJzJeGcjplrsF8JQwDgDWeKs97U
MDpob+OoYVPnsRUbF0aZTSNjnipP5nC1JvjcSD5jfSck8bbnPZSyszWbzAtpMcnGgzbf5Grhmi3Y
mbTcE0wkgX1gyesDUhNkeRMyYmCEbdeO8WoucLfRb9LE0U6MXQ5Bd5eK236k89Rs0mE7iE8gQ23g
S3VMz8godpp6SeTYBNZvvGoENx62IZ7hYK92R2W6QSBeB9vVU2xKR6OpXBnJL+OlbUsLuhXe2+kx
YO9F7WNpdNeJX00hWBGJkqCZqp+X4r5aj5NnF3mTPAsBnXGtfsYVReQN6Vb3iJpdcg9YXmS/nW4b
IzzGJMQN3LSWiB05oeUXguyeEBHO7jgiYq5CMuGMC4H9d4cXYEFb2Azlsxlv00FGz1AfuhHE54JL
gH62F4rTrVTuSv1iSJ8G41mSszup0R1V+sjpMM3gn5LSnSOIlRP3KQMoYO4L3oklkt3leQLvmC4+
bdWADVEU7xRoK0LgmZhYemAtQO1mkTmLwQKeshJVhW1dLXxhOKYc/EEuUgNb5lbFboAtH3YhtHdg
IAikLJlntOn8erXn0tqPpH3DYqpVpCco20G6W+BryKXmTeg8Qh2jcIPE1UR6YQkPNUv9WIKyYXsV
VTdTe1zVPQbxm1lQHaXsBsSs3eHiNUcCgYxHNvcXikmfpL4LpndBmC9aJSewAYc3pqq5TT9AxSAJ
gIgY7Qj2oyvBF/MkKFgiLcsjI8jW0Pl3YnGyYDUFzNqCtMePy3b+diTxAsQY7YXeaxX2K9zWlQ4K
egJcwOc3YY9XEaoOFR4O+mSChjZ9kdzGZc1qsr7k0v3S8Fh3Iy3TwEsmwdNF2I0wVizZmSCjcX0g
iHqr/D8hQ2zi6ip8Qg0Deb0UJ1muPDRPXsYrJiP+QCCeLalAolg5eJJtBEOvE1X0bzMjGCAxcEmU
8jAUvHzRCqH2pfp1ZrKpcnG6EHiWI/oqXfBRT7nbytk2KqCXGufJ2ld6Y5sEBaEptXWiElSQm6rg
GrR8UlnbrLF2ZqnZS74cFXb8QpC8D6KGQcJEn1ptGqZCapv5uWheRGuVorSXSTwxLBLdWN1Kc+7P
LYEzGXePWJ2InXLxU7NpL920R/oKSIQ4Cj3gTmUeJGDcSaaLLKXsTPNT1V3mKeVH3ngYZJgfFS9y
Ul9A9NvBDArsPOqgklJI9ERkSe6gZ3tAxKSIhGRfjGxXG2eqz8tMHnae+Im+7CwKUVzgZkXuhJ5/
U4wIPCvyq0Ki6fLcTpMvTy0wmxrZieYGBm+HXHIAa/oj18gEZoAxhMW4Q9YtLoBDJrgTsa/qT7l5
03cqthhef8Ujd7MaONJMTBEaoaSL3FQgOy+MSAB/biUqEyHfqjNb5XJxx/K+kRcfFrCXlXdLccem
QEb3Jy6aT1QYa5jfVC9hRmseke4CtLlJ9z0hM3XyGJqPeUpJCU1knE/KVGI3Jy1HGJuLkXnW0tWb
WB43NOE01OUDpRNmx+vv++H/Z1qF/65RyfSTf2oc/EXQcPNS/NvppYmLT6KG7z/0j+a0/AfyBAQK
qrLuVU2JfeU/mtMyqgZVE/kfaiMcq7Rt/hQ1WCgsMZOiNUDusNrP/hQ1ILYB5ER/WiZaWFX/TnP6
u2Xq5z003XJkFSsxHb+6YnztTXcQ6GSdd69tGJAMCnwPG2vVXGu48txyZjgiR+TFkDV4KaBEl+p4
pyZdRSx8epuR1wC44EaLqb3Ie6iPTandk5bI0DkHaifw/vciC2xSMyjNTsf2YGdqwCu3Hko/SomS
MoTgPaMdTttojcHTecNMovFB3AfjLwu+glU8GCEG82EyGer20s2giwC0Q5yxArvaIef3aO1TFfa7
on7uyxBQeafnrqAGt/kg/2ht/M9DcDtX7//x729lX6BLv34P4/ITNeG71uU/H87cVHG3vL434ftf
f+rHU6AoPAWSKpsMQrjdv1P5//EUiH8wn0GdI4sa6jYEV/98CkzxDwj+jF9Auen6ah3751NgqH8o
BEdDfoKPgA39v+Ib1/E9qND6iQy3EPytZ/i5tSPAQVzSVpS82WjHS6k0eRQMgXkSdLLcgglY16Hp
9+2qKi9jMeuOwpBLxsNPC8e/aON+MR3/OA3CCTDWq+ir8RF+Po1CJ/rG4lWE+zOO0PpPk2rtStNa
AiIWx+A5XhaG7gnexce+1uWJWg6VtZfolJlbgMIB/R7RYJMRcukcNQrRmOAJpKsz17xAE0OFQvWb
c167Xn+uH3DNZMgUkiQx9TL4Hr9bNn9SyyXJAqZBL8Hn4jams16gMAmM7qKkEDiAvYFqmgbRdUtI
gSegGt1RQ6CBrnmxheSOI+0OagNYZkAT+Den9lmu9ePUODc2wKyxP6aCPzfsepFLJ5HL7EFlyQ/G
rE+2NYeJBw9w8NtuuaLaVeCByq27CJLEdgr4fSb1BBL++kw+9yn/cSK0+9ZmpUkwxJc+JRkh9QzR
WPUg9gnYj/KgeJ8bITtrACH9oF4ZvcEC5Bh/5u+s9Ots8ev3g41ZRzUKTYQQ+s/3VBPEi2QSzOSZ
urKINgnXyI/jHtBROphsu81KQ1dV1mhdfv2hpX9x+XWNTyuxDbJ0qAifj9yuIu+RoYpXhIzTcmGy
wBDRLcbhlRgJiNK82YmFOdoNm8nrsZ/xdPZTfmWkAcnNvzmZ9WCfL4PGttIQUZCqjHb19TL9dJvq
i9kwZBNlT4YvD3neEJLGTciqDO1SLA20G11RJvsmkTEaLPqUvVTSQudMJ6OZsfQ/l8b/k8ecVUvl
UDwz6Aj5hy+P+ajikglSuiYEADDVUIe29sHQBKewT5FMj7wnn2JVX5uzVXYRY1q4A0tb3w6a6Gfk
qgJwp1X71KiTQAwfTbrZwjdXL13wmwXpr/ft93VRWgk5im6pX75BvJtaGIOhoQsU9SCLGDxBRJ8Q
3TXhSc6C7ELtVfUG/W+4/c01+svNQ4UjKuivRVnVVZJePn9fZb0EQ1O3sW8ueJwluWLyUfaWQBKH
UIlPcd7KD1KfLR+pFU1bMiKiw6ROsZ+aRvebccaXkCAeX87AVCi6VlwBf63n+tO90ydhIk5zOPk1
Jg66xvWk86iWLGvHDoI1NEeg5XuZFRqlJ175nYV8nB1ozLbX7WhmXkGzUOID/n5peKBV6pZFyGaz
bRYa/oQLsUNWxFk64mqlEQOLceo2ZGySWaEaGZ3AdJ5wM//mCv/liSD8iHcMT6dE+hLu4M+fKoH+
rMVSCrJAg9U5ECuyJbs7c8ZojKEZImVUUoWwSzpYb9PKlzcl2gq/OYvPM5X10qLM1TB+48Xh7vn+
Rvzp0rIkh2vYau+D6ZsW9EM1vkYar9LJ6oy7YvUm//pj/4svk5crFodV16FTNnxZCJS+mSppBl09
sTF7EhXS7fHGqbeymBWmW8dL71T4Oo8klsGBrTRxP2sLPWe5M66KMv+Gmze7HxZs+lBRkvuqxMaJ
y/YQQfjMnChv860GvxjdFKmfKjQkvJS6Ihhvv/4cXy+cgayF1Ky1clrfvMqX5wP/ZAVafQk3Nals
TjhZzdXSUCKMMwjUQpebb3//eCifCedjHimTmPX5bolbfFiDzPGUXFBumFS+zYYV4zUKo9eIbvnr
rw8nr2vgz+s1n0+nHKTkA8ACUejL8QzBqugPZIoPOopsN6OZLiNYkE3Jl5bkOk3ZjhCPQ29BELbi
tbPeWehbmI2bT7IevqSGSMc51jFyLcaMcLgK2G0UwRgHriUR1sjotTym1VAco465QodD7G+unutH
4BPIMtNbfi2uH/GnezuhHov6FJNsOGFVhiNJpF0CMAHX/4AFS2anL5aLdiSH2frdXf61KjN4u1Bn
GBawJosCaF3Zfzp2WfZsp/pAR/U8LToSXDD3djsW7bwJRA36cCEPA+ZIgTeU2+qQAbbCmCyPU1dr
COw6s9UczTLpXeHdn2mjEn6yzc08RQcICu9Nz3TuNX2ZqCDwiJmZoxasxL6p9Y1ih7UknCrSHFJE
cxkDwF/fHH+599kPc22pKJD2YwX5onYQiiEIi3KoNks7E5ZkFcNHiLnblUAqUmJIQvKbUuZ7/f/p
blydLuyTrbV+WIEony9nmM5CThJOTfdFFBh5hNQqZg+l8dTBnKYL1IzxwdAqMmRleJbMPgvGbi4k
KAWAexenMypAEYAy4F/mR6Pe5PdFSwaHVzRx6mvaODZ+ZUT4cbOlmdV7Ie+nu1CuY3pgoviqpnFJ
xJIQtOKWZTvXLw024btUEbM3FLChN0YS+94wae9/falXX8Wn5xDGCk5InkXuJ4ld4Hqj/XQjKYKi
zmZKSEfX0stwG1XsPL3sWyz4YX0opUEjGx2TdSyEpN4s4ey2eWncjG11NatN5VtRiFIykPVrlera
02Jo2nWqmJdBqtAwpFD7zXclrwv4z98VZwzND2QfpYOu42P7fMa91aUC4OCR3LEm/lDkjASEcuwv
tTmbr1bf+VbmvcyURs6vDWF8s4rSIhy3hVqOAzX2lmRmvk+a021p6t2lDG7e7QSWPXKTl/kBer0K
ir6YLpOpuzNCIYXrFZwEJUmYSBpU8qIwDBeTtKTnX38XX297Phhva9Z9k3Je5gv5/MF4KGszKVCn
Bb04H9tU6OEHDOUlG8Z5Fyhq8ptF5K/HYxlnu7hG6WHHUb6sX1qvKFoSIAGXp6l4VDrhG3sbaJY1
q70Yxt3fM5SttQB73rUZRblJ20v9crymGnIsdP3ox62mMrDV0ndhmYyDpiGwM8da+01d98Xp9/2A
sKg0TddFEymo+OWCGkRFmaEYzn5F2wq2NhnFzOHyGwy4NdOugXFN9L84O7NmOXGoy/4iIhCT4DXn
zDsPvh5eCLtsMwkECBDw63vl1/1Qvq62o9v1UuGy62YySEfn7L025W03OtMeLRp4z3FsUDYm2hWP
I3jnV38gS2sY5ugv5e/vb92VhxexzF0tTbxYv95qPH6JYwoQuwmo/mMKY/0tS5lgJyoa7+cBLG0d
ReLHMGC/873mb0bQ//rxMRIXmisxb9N7+Jnu6oDoDvLXVreaP7hOK76glT06QR0P+8EMPi3x4Tt7
RHvJS0f+5cuLXw14//u+8DQECdDdq9/v3YMQx0ODmBxrrwEqiS5sTMLXPmi7rQK2Slz5al4RccrH
IZPnIk+Cc+/K6cFfwpigudhXzLjaFD9PiW6iGJvsw5/fw9+uDlVQBETBDwS1F79+vTkA8wuLR5nS
hBPHqQ9K74FEPNzTXtd9sqH/T2zr7jnnrTqQ3u2+/Pmn/36sBi3IPywGV87gb5qwwnR69ROcF2XR
e86zQ5bYB4tyyd6XhMgEO9XrSFARRu2wN5UB31VADzkJkVdMoEoz/D93GPhAFBrsxEGEnPp98ywD
5OZC2g1YJ+CBbaYBYl9KTN/djMv3M37t29Fp/o9z8v+KuvuPmwCgLKKvQBuch+FdDVCvQTonvggO
JFgysymTSfwcwAkflzqSR0Qy9T8yacSJ2o7fI5Kn/UsRIq5P4S/7TMh3xW/oJRLpGRfg18dgzm3k
5VMUHQYwGvBRhnVFaQ05rDlDRAO7rt2yPi/FSEpJxR+5zQnXso/+ICClEtjdXB/etNb7Pz8f/1OL
vP9cGJgTWi/X2xK+q1WKaPEG4Y3ykIJsKRAvdiCqEkmfnjkoeFeGwKGeUWWWa7NrdFT7WPYN9d5U
DNEZHsXElGzy4uWUCI0khzgSmhT+5LhyR4QfmSCEeuBBK8Y1PRrr4btqcme2f7u+v60CIfbbq2Sf
pSUGpvvu+va6VqIVA23XypQpcJiYMj4uOzqb+ZRDn0ibjNSV3L+qoNIEVYjWjXS3UJDCCvD6sAxH
W2TmQTT8zW1LMQkJflkohP98xX9/FJn24FuFYQr8gA72rw+C1NFwZdhIUuwl3kG1hOdhdD92nkru
vGJRMKIFEu9WH5fIKw5//uG/bdIUOBRokctZ0KOFd/1w/6rPgp7Bf1UU8pBY30HLlE2PUZ6gfRP0
KFzA+39xoP9P+fTr48WxE3cEgytm7Il893jRxzSRyH15yGUD58rx56OitbZzysC9TX0n0Ps0CO2J
PRVLTZa4e9KO9NlTLETSGep7vcpqF5LRfuMTh3Gsl6Jz9o2i6Vpna/wpl22wsYuhvlqKYfvnq/VO
08vWEnps9ShpIcSy8b/fWElLKR13LKDm8YTf+32SvIrGNzc6E9lbPdNaUwBtsN8Vy3ALyYXpbsbJ
op1btJtgbqZDF1VZ85eaVVyf5V8vqk/1w68rdgCjyPUu/+su9nRmdbv6KDb6TBlGxZOBzANt6gMn
2FR/JLTSvToSRZtvA3huel+PfXQ7rL68DMAhSSp1HJKT0OX3kP68LCWbyFnsje2Syd0QHjGFt61n
8/+fD55QbAv2aYaR70GtPAleE03OchDxjC6pS2rb7KuRIImGSIjPZEBxekyFaphS+CNG5FII+2U0
KDOuWzU6jdCZwCwWBkQXQtRMnsZ0RjU5u9eK24gxfMpl4Lh/++C/r97sVpyNcY1faz/5bv+w7SDz
RZDVBIIMfUfmi+FrWMWgG/zsqbnm6dRZ7HwJeuM8ZV5uXmOtSqLF5ua+HHix//Jc/sfHuXbAYDvQ
X6HBcj3U/OsBGPyJUwc1P+0OuxwyAEMbQBnFRUehuUtN1CLoyOUlRhBz0c6AeEKs9R3/cpbekv2F
ffp7AUYuOzUOfnuXKxS+39EXpQFpmpkKp9CERaWwI1zo/89OkKfXbqd342dVf4DE4d5mUT8ScoBL
eAzMtF/HBXtI2a+POvDVNjGT+kvZ/h8rECegmLh2ABgJi9C7Fchrmkz2bkfMFqkBwZ1mSrZJImjJ
j87c0wxTPnScj87ikPviEa9xiMlKm78USUYBpOraYfQ8Sy3uaNMzskrhLUe7mNSQBSzJmteX1UNf
swM0OcC1CNNcH9RKuDBiZc//26X+jxsP1OBaTdKDvTYYfr3xMdk/iIUncWiaBPtUTuSpyaKYOJPM
STd9aNY736OOsFP26nBNHv2+jE5+kuLaRjL0l/XR+33TZSNzYYTT6MM08n6aF3H38pGTwSGP6vUM
Q7C5bwbuxk6ELnq3wRf7YfHNtklI9UjnBbmla9zHmNShQ95N7gkYEUHH10h0TiZELe11DvRvU/Uh
SsDiapNRBB6/ynDCJV7n5ZeOVECdlcO3Qs/lZ1XL6O0v79a1Ffrr4soRlv4N+xavl3h/nCDvcHEq
NNUHjxfsIReVfxf16MoxS1VfJ4kPie4Yyka3WJifpsmPIrPfuBEtStclfx7cyvtLxfAf2xCtdxi2
rHDXBvz7HkWpx8GrGOseMvrRt31kWgSEmPToPq07bxLLMVJq/JSwK92zLiy7mSKOcFoR7Ve+ChFB
hKv8+TL91jZhMAbomAGHy7iQG/TrgzihgJtdIdODXsLo44JcDW5dqO+o6ac9GVrOh8DI+vTnH/of
zxuTpWtTOaRUhWpzfT3+te6h3iZtJebskHcZ5Myi8E5DQ2O0NPV8FHld34Ba15+KvixvWuNGPxFo
fc1DQNckKoG3qYCA3jkqQdbm+c1N6Jno3oGYuSFoHgRPkyQkCdUTWZCkK58JQEyhinrlKxvNLYzE
Xv7lKor/aRr8+2kLuK3XF1nSzEDR8364Vyk4zWyJ7t7gd0y2hDLAih68kPTPxFtIPpygwqKmpfWw
YxFuqx2t1eQ814PxN8HCkZMQ8qEjCa32bfvWYJLKdh6JPOt+NpPr3S+uj0DSdScQerNQBJUw9Tyu
DamE26mEfLermug1rPIFkavAMxQ31ZueXY1MmKCRrg2bhpwXMbSovhXVe+lfo6tSXhPcmtTHI7Vb
YB+rUSBxXXKyIvEsBPOXENMVQsuqEAxPqlRdfGMyu5/0hBEsqnFSxxE0QTLZZifZNX2oKQiiQKlz
Grj2XnrKwSAZ+ukTl67wt2XZVz/6sfBLCHMzcmuFrG66wWrRpiePnDfoZt5gDF/QGaszFUL1RCOn
/wn+0CabhS+3qy0xuTumkKTzdkKtyLpNd4+KvXQ3qqVVvYUpaebtaBPCkjoZdqCLZ3zoGr+JczOm
Q/cpJYc32sL5wxJFggxwOZ26CbJm6HL3JWS9hKNGRACrCbvpbNQKbdKPielb00ySrjj1/kNiFse9
CM0on/h4lUc7DBuIjfOudtMj0N5WHP3KqGcuHsthD4l2BRyPSJi3saJ1rSP5ve6aGg7nn18xcd1B
3j2QLOeAayjXObKG77pcbRf1Tc6Svq9FIS6lWzUHR/a8L0i57vy1vubQzgrOCJv4JdB+deb8KM5/
+RTXQ9Avn4Il5dpsu+prODZfQ1j+/aK7Qb9CeWeesJTtcFZVml3IBnVJDSzus9E2Zz+LXmLjFHRT
M1BScx/ia0kggJUgYrNhiegDFebHnz/W+9MTX5tPRY3DpIYRqPvu9NR2rP7dmqHQXWr7Q1UzPutR
9o/TmKlPYab04c8/77fahRWOkxobrIeLjJ96vUz/Wu/aCtBy1E9wfJI5uS2xcl96N1ef4ahes/c6
3o0saK5BxdnZrHUBwzqfrscsgbkpqkTIdLTM17do6etn9IHlS1i3xpIAFt259cgagU1AbhK4oHhX
jHD/9jShCvztTnLYjDxqjes4kD3z16+QBHPYkgSR7lsxrtFeB7KPz53qInwVZIsAcVvy/JKCXzdH
V/nrS8fzl23kCG78YEOBNS2LjT1Wdl418aUcarfM8/TnwpRWboSsz+RYIwgWjXG/ZgwBS8LECvxN
Xdw3ele47fDWN8GNkwKYO5LMGOaXzpgeGlul8/kpZ1QDx8IbI71ZMQt8yqPVsvANBhg2zTvsqBkY
TwiyNhvMXpdzqjAvTXo9Z7FqBlzYwI9JnYzDy/V8new8txcho5pMT2dydOpvbVsW7aFUXrXuU04S
3+TYNYpk1tJn5JX0FI4q6NHOR4VYg0u5pkgVRdwvt6TjuYiiM+4XTbv+OwuEGl5pwvTf8r7BA4bn
Cf8wW5+oL3gFcXXM12TPXVz74b2KfZT4sVug/SIRxH4N3KX2DsFcljVLGiFcxzG6zrER1DXZmek7
iHXgE0iP1FAAf626qy+zZaaEoWleQ1giqojtSbSFai5SJcFyV/b16O8au0LQcW2KSp2lfXHb9Xqt
vedUJxREC7R3gkpTFfzDjhg/hmEyttuhLGrMPI2TIGsoPfTitU/gb9m9BP7QOKdUr5wl/DLEa4Hr
xTxYp27nrR9WBuIU/hgctpUL16VwkkdTZrIE70ny3J6tKEG735j1tUH1bPerCuG26wGjg1NN093c
2KHfFj7fUduoMVd+PdYw0unIh01HJyIywnEb78B/BQgV5jSGN/DEV/Uie4jJ1Pkyv8xxNh2l6LPm
pXA8CI7rrEz3SuzNaB6l1M107AI2JoC5ufO9Kjm7njNihrs9gIEgQuGOU8HJIMUdkq5pnK0mopJs
QmdQ8yafArpkQ1EQuN0SHoHsP4gk5/kqZ4qqTVJAcogS2z0CoQWx7xdL8yEp6S5BJ+Ei7GRaAXgm
wHY81hz0IX71QTyQ7ViSIjpNleA/VhX+joZ+dHoonSIuD3pt1XPDNjuRDVUsuxCAbPNoxIC/soxH
hxCyGboViFYeXc+OMrtrIM+X+3Sdi+cG2jqQpzFO51vP+Gv74qwkFW8U76Y9F73E1kYo9OIc5yYE
wRrEo2Q8Nld1ebsuMh1wmROgemWszuq4epXKjyIiNNzS0K9/VCGWgY1r3Ty41C3K3i3d0bg7QVNN
5q0gSsrfekUnMLbT6QwQFLcV4c80ZNcHHj1wX7UNMJUHuSIplEAAUNwxFndhRNyeapw7LOqcWjjk
2eSL9QITbWuBLzUnXuCWG2mQ81TjfB4r5wquiYvkBYyxkI8sKNOyawYxk0m5Xkcxlinoq7oSrlUV
E7xBrrQEpiHYN+9aEZKgF2SUsgcR9Om6W/HmVNslCyxJr53BDqw8JUBWBkvyUht0/ZemXsIXcoDs
dyK8NMubnmrMtyR5moNnVZ1DqwiYsjl0H82m69f+c+ARAbRtoa125NMRYs+0W2nQZ2kGJ2NwE2HP
rleO456BcvFW2TH+YaXrvwVV33Tg98MB7GuI+uimU9cQ2rG2cbjPlqahZB4n02wDSMEwgmVdfku1
a4f9Cv78LWLc2x/RiIGArmZnxRKZOQFOck1S4l6oDH98zhMzbEeQrcOTzPmiBzR1VIyzVxXEycp5
vumSSv1Titip90OiwxJFVbgGT+7QgrwLUio+FazCMm0jmvAOeFj+xakrxILeWLBOXMm0eoN+px/2
HTa2U28yrMLk9fKq08m2yS6bBqw6oYqHJ7cbhw+r6a/RkVM1lOB8SoOpg34BYRK+CX5ydcPmpuaA
5e0NRdKbswQYIpG8rrfWGvPD93tDu3klHXXvy2HAaemsiiIYaGv0nIWJg8GG6b13nIlM7oBaGAJw
SzVnH8a+xVsUM7Xzz1GWzmenLNV4rsZOvxj6AGLjR0O93M2FY0gGR8xRHQiUtHDikrUmKlsOFGmx
i49nA7xz3RMUM+DqnHKsPPSQBgIh+njOd36ow11VOV12KgbXI/k2G2P4U03MA5ybLLj4vVc3F4fq
FE1H3XPtm7UdjosH3HkTwfB4raQ2xQs4ZLbyUdkEvks+rsOpoTalYhvG1zZR7Q3j5+xpqXhH90tU
wiHDovhpGqSeyaN0l/Fu0WZ+kb7B02Rqz18fhmq1EehuiRm4MgFLLKnVkbPlu8wl87zCyt1Q9Tm1
H0EWKC87FwFYCWP/kkeytuzRhfcxH8eUNIA1KUCotzNpKDpUw7OdZLpuIyltvEHsq0han2dACWL2
2/iJ2cGsCWtqkx95GXNdYq+jRUl/uDUbhwSLgowUwf8lHHR7nqdwvlmnyY67+Lp6bfo1YxccqAig
eS09hBJbFzTfkpHe92JR7u4q2y3ZoaygOh8Gfss/qSkAVpf0JaY4r+n0vrG5eltakhFu0CFVy7mP
pVqwGtUWaz+l6aUYFLUOqXhNeE6jFZGZMypgY2MTDBvJZb2v0DBjlKh9j+KHEutmkSRtUAfKMd+t
ag2B4IEfvtGRA+VmzPA33bZtzGx2Vf14aIuYxPBkpsF8gbvORtgwCaEqKGh4+WaNnlE3DiDFQuUm
r7XKrXtfMzbLb+ArRN+E3yW4/rR3Bdv1Pc7nuct64l69bviaD0GVb8LR56dxyl8/S4c0CQB/SU+M
p14NfvXVmmHr+yse2mnulmci3tcBp6Mzfx9n6X6VQj1lvC18rm4UwG6clQbTSF4VvCEN+8LVrv+U
Lqs3bq9dbpTDTKDEnVO6IQQ5uEp3XuPQL5cJkGV+RgI9oSLRFNthoIk+LWIld3U3LRgAlzi+DHJ0
nFPZKK6NK+rsQ0H3dUN/sxoxoZo8uyNDHsmBR1er3opWA5QvB1QtZ3oy81nrzBue17lpnY1cu+AH
KMhZHKj5HPdpdXpJ1HCWRumh9vPhCXzxAAavMjyplBRUR82aUw4bk5ZQOJo109u8GwgDWNtg2KGG
r5vdjOB+OjVuI6cDq0Zk9v01cXQLOrXwcF3SkjullmBm/Kh+8NR1vsWuaivnNIQWMlvHQo4zGeMp
9sc2aHdp2MbBGYy5yPgUvcNAMB6c09jH6/CVxqd7p4mMcDYkXoEIzOLV6Mesjsb06MLfZqwprpgp
EwrQcH5bNByrcyc5FNqZ12OsioEGhAEHcEzbIKoJZYmi8swXJFJMj6V3RuearnedXWz+EMRT2KMe
JpWcnGhP/KTp5NvL3CrX2QZu6+wnFdTeXg4zA8raJM1bULgDoVoE0tW8o4X/FS6LhAfvoCHYDTOS
qXvrLFSWug2y7hSYqieWrRNS73jZtdxrGPB1Nm79pcanTOCq+pqJWn5QSdzYnReN+Da9gMg5IqKI
Nua+ZCaDRj3Lz1UZZPFj2zYlCq20Yh2KiWSfwOuNUfbJZVQGqtU2+cMw1l53wwpOH4as9vnexnVS
XXwbtIhoGRHCJZw7Wx6qNRMhEIB1tLdlwIt666+0OR5sGxQQMeqsSAGEufNj3nVUGHnbA9MY514z
1y7i3N7myRjkNwg/cQzHOfqmozZjRIFhCmfXoZAEe+r79TOPPIqWAuU9mqtAQQzE6x3AO9SLIgmZ
g+ZuCpcIHIVs7a0nUg4R7MFC3GXWnTBrok35OpBPFO7TxdXfy1SBWizjuj2njcDVhf8rCk6uW4XP
nd95GtwngrE9B5ZUYD7N6wbol5utV7q3n22DwfJJZpJ3cK3W5frNLSogkLbIswuydvjhpN1zCZ3u
is6qx5jsJBROHb72xnH2BSPgvRVLQb0Dn+xHFlzDbWblWP++dCL/lHpr/c0nri/az5bMiEM66DLf
Nk5NTHhP/XbWhRr1McwbUIBzN08EHWhdtHsHSV9NJMIEoqAh5U8fYiDpm8B0BrNnlRoy65thHS/V
epXfk5zav17fBoL26hBWe2mz9o15ZfcieKILYA3Enm7acrZQVup4drcq4ygGoLQoMZ6Cagm3pfGH
46DnAlR3jgDZCpH9tBV6wJtu7Cog7L7vXwYl62jvBm1bXJwysfbQSRUGuyBGARKxcnnQQDha3fI+
j4+ZbeL4MNRu81WUpiJsqiAO84a1d3iyHCWiPXrF8HvXWEGStwu+/QWodX1TkPZ8os8NLHLshGYA
6bsEDIQrgSAzlTdorX4+ZLq08WsyoPXbxWvLvMK4HBX2dPSN/hnNi2ng04m0PxZOCxWGqLb1FRRZ
O52ZKKW3NS7kaFt6gpywHLW9OQjRcZ7ts0LFQFlGOW2KZJXloch4HnZp3MDLlG13JRH0fbKbPf6O
X3l86VrGOTKT2Au+F6NTvI1BPRFmnbXzC327/LnvNGhUWDqkPFEhNRsy9Nr1TCk/5PdZ20ED7kMy
GwAlGCy6UvmbJXKueQ5LDmkmkNbMTym1hbvzPFIFtlmdg20ORSe8I86qkQxKCjh5m6+NF9/KpuPj
YJeckm0BiyvZ9SQHNdvIs9lVnUKZ+gDzImm3bAflROWxwOGZads9B2i6IMpOa8w6UXQp5JbEeGn9
SBVUXcOtnfE2J2XilFDHwchdRjlSPddJ8ehYb/B2hDZA9PUwAD93bkHDwA8ydL6arUV+YMrT9PsE
NSL+r8xJgFtkc+c/tNUCP6EcWx+9Ygofhjcm+eyjA92naILZBChacFJ7VUgH3XOSaIucuc8+5OTA
AQFQWUuJWUt81gsMNbfTWbDtF+Ome8proS9B3hdy16MgYXlikHci6uIK7urpAvnKnYJ7owkL26KI
Zv6rS3+1h8AkOakAufvVDjJ2tiOVzgXlkWvJq9Mq2NJ0KG6vbalsI2whln0Xeyp6Tkiv2isRWdQq
rceqH8rWDDehm076uLZ+9ECN1Tv7AJXsTSqjtd8HGvjHIW/UteuLihKM1wSURW7XLIhdeGUSAsTS
V/G4LRWtZ1g+5dKBiF2qRN2EbeLSJk+akYZzkaZPJPQ58SHFf3/ureyHXZmm05d8pb9w6Bj4L7uR
SUD3kOtE6dekGx3ABgoFPVqWUtJrx+bBLhnbz33SsFlRY1E1NMx8IfCMIHmyTE2Qp1uZNo+xQ8F8
7ssm9c5yCRR8/6VhS+mEybvTvF6XTEd1uqH64Lx8jqsx7IGG1MZ9mznKLvvBUvnsJ9G2V5AEscsb
YqzSr2TBsAzCQ8BA7jX4e3aAZcoX9pgoOjF69sYTTxVUciXomt04YeG7D1xk+S0H65duozQtYXd3
7Vw+iBlfGX7/VfxTC5ryW+Uu6/SUtmmR75uwmZtTCc/oKCsN1ned4T7tEaepS4mSnEh25iZkFcHZ
+1TYxGLx17NhGyRvKdsmOQ/rthV5ArGJ5sFujJG/7AoZ9B/XKC9QUft85c1sOpYGHbacXUeEteS/
o5FjawrncbgfxhVvDbqaYWc97RR3s5wsgKo4j7uz7DkNPzTKrd5mEre/+lMFrcTryjw7eWUUT2D9
3AgMpClw3efG5p8YTREC4RNWtaGuWF5X+InMFTh0zxcOOiMDPD2m+2bWPrTswYBTTFpiPwvIjKDk
uo5wU0kqWb7J3LK8wxCY3pSyl+2tW/ec29NuagPgR8b/PDAwLTZtboNvCQ2/bF+XxI3dBT5NkYPX
FtmyzQnRoHu8VivNOrqT802SzMH61BLmMx5kgxtua2jIf7K1LPsbHkzLeuxEk/zsm77+JJacgWTD
Kxo8FE4JRDsdlhHAUab1HcmBdfzWwyhF6BGBA1VNBQ5PU8kCWpkMrcAoyohAndGIqqOZWhx2s9Hq
xyQjiQMziMufnOt1c2zbak3vw3lhBNto63+bmtntcc8IUBMJ/9sNH82DsFf0fJ4iyyFCkDfogCtJ
g/5I54ggGBmnFG2zsu6dWN142XFTqMN96fhPDb0eYplslvxACzd6+8zWpXsi15TZ4DRJ9Zi3Iayu
mYax4mBoR+pdLBkcn5rppq9XmDtK5jn72ZKkBCeJBSG/wzci6E1XoD3SjqH6hsm30SC6ZP0Doc16
jtUovtEbRMai0hinqwuZzeG8tWxKbZpPy1rhpiBRoEgf17z1PpdEwuUYJgw6NbgrhH2NaQ1jEi2s
gA9SOgaqhWvgfrWR+Umr28qnxC/m/hDG1umffTanaN8jD2kO/Sqxywub+pjtDXP4izuuIPIodeN5
mzhxnd/5jZ37HektkOecghMOJKrAnsOU/QsySNyiLx9WqreZw/qLAdYaXuIBtsilzTv3bvB18WL9
lgOZiZeS445Olu1AXu+x9/q4AiwUU2EuoXLoHbbTnO6CrOIUyakmf8xaCQiuJR6s39DGkHdgCoru
wng6MoccLqm9b5Ne9veuXMJwo8Zl4kgjumr4SvgV9Jwltv1R5yjFVes6X+ooAJtXIjCAxVg0EEOq
tr1Dm7rAXEeWChFDOiTpJFOp9M4o1QOvDIcpuPYsZLylubeGxw65tXxwG8Bsh2HVS87fmpfoIz3M
tt53vq5ptRR11534xmW7WVAwmn2KnXO6dMoJnZcyhRhyGTwxgmdSVZScZTmBzsnIo6QFUZjYuS3M
1GP6sJZAiJQVbQXpQonqt+FEpY0hvqOSqEfv6CzaI3XPSWrlPbRd7p6pK6HNDKvXP1iqJnGytScR
sIuEGjyh9Wm+dAblzL1VvlWXOdTtp6Aq5TfUwKA482bI3WOkOvGa+n32BNcMlLXbu4YjQ1+Vyw1e
8qE5QkkLCYpjT990bot4a+l07m5F3YwLFHyjP64uHLudzfzS25lQQ/jKopVvyLIWVLuAvtnnZO3i
j7KZrxL5lA7UruZACOhOmAXAbTZ/01Wdf3P1mH1Jp9Isp5jkYzQ4UV18p8U3ngM7Cnno3ZQsFp10
K8ygpBxfcCVm5EYFdQSwjztDyzf3YrQTWU1WXJq5Zht0YX/2SiE/dpW7fq+KfujPpg1JWs0qsmEP
vM9tBISKDvlOTIM/n7qqsvJGJ9fuJ41hm9+J2Zv0PudbxSBZevcHTdYg/SS7UkdfmN0uKRhIG9Sb
pBSjOFRN1cTPLZokn4OenKcfkbck084rsgQqvg0QrpY8if7j2q01fCa/oA9OMWcCoDVS3ZlqYv7H
eLj6qpMcuVG45M0OvpMkI9HGJJ2tfu9vrtaQIxeDH9OJlCO+R54b9WabYFAo08VAzOfmqPtcRlYf
VmbSX6YZZ8UjhkQce46cKnlDKTnuIvacfR80hXPo6LMBD/K7NI1OYT7V31vPhIQtBERCfl/0MCLw
sfVSbtY+AzCGXIpz/dLUhCXQBqiSu5zG1RNJwVHLjAy9xzZhDPIx6LpiuSU1ckxOM7XWji2KHcHS
aQu+1Tywb4YsxXbv+qU6JSVmwEsxDoz3/SLzcJKpYITOVZIb+nMOiTffWuSZpAmETbTelAT05OuW
/niQIlbq7anQDMt2Ftn7d07T5bJbCPckc2vhPNU6ZKqB2XEW96VZeXruV7zEJS9x0p6KAlbgbQMS
M2CGSsOeLKtKJ9ta1W67G6LBvJqm4YUFrEMftcjbON7rocQ+VxYpkLcxn1sYwACLEDzGfj0enYIL
sBHpZDHfo5aWe7fu/ItTZ6TpFW7UOBsW7H4XLqVPBmHtojt1UU1KyIyMv7cptvnyk+1BenHizPz0
A/M3/YBaZAg3+dgP1c04tSRw1ei5i6MaquQBd2oECCyLPHLKhqwf9/wGaCLgBP/EWJkSYIlzcKoI
u/toOxYuKGdrBVHSmdOUY5fHokZv2cUGjKLjOcuZOW/oBfhnR1lS2fCn+9F2NH52XwzA0Q7TYgZ7
DBiJAOJLRQOoN8bSywsW053zo6w153SaJ0KEye2GvRhV6FzsWIxIf4Mlinb0Dp2SMRGS+J1mDjzu
1qinNzeJuau3fVgUnDT6Wj9hqhb1wXfWSX6dRWReO5a+T72oRmIqF93BrS4G/y73Qg0/MZ7XtyXv
YnFBD5xXjBRwRKKE9WEi+ljtzDkeW1J3hpYUulNYrPof2gxcKyKgr6/TUE2EGHhFa491rWJgl0zm
tq7qVXIc0DFznNJFJkl1Sec3U0v9T2pCyzyVoaXc+qlMTxZ9cQ8j2OO4QsheX+58Gwc3U9eC0K6c
Kz4zAwBBISdNHh1528fghmoVn52ZwugHJ6EOeFm86JATh7LxBQMWEpJUl8zb5ETECqVMhhRmFmMJ
vxGBLW1RTzyolkceQiCyZkaKBNf21wPQnYt2+xpRi/+VErVdDrlKYZrP/JGnuhaT2kqtCHshRJnk
H1lM+W1YJP2PuQpqGHiTctSFyk3RtoD6cahYicdDU+dxeaon+jd01hij7vLV2uYhly46Jc33jI5k
t0bBISZr+8gMoehvGR/SJ2xAbP8ss8rn80g1g+7s/ZQQoYhMOU6x4F1FQSglPDKf/vW2d5YU4jxn
Vn9TLDGNGBEpnzMVcJR9N85c8XoO04uZWzfbmy5yvwAmakHOLXae/iZdu+pmflW0XJFJV/cHHl8s
5e/8CVnlcmYTI9C5lJ6SoaeyG6ZwvLhOMeEf1Nn3zCW6eL8KaQ40PsRh1hGn7XEl5TMC2Jnb1buM
6xqdKt0DSJ+G/EPLO0sBn2WfhavCfWBAwQEpVebDn4Uo7wXnbDaY7PjgoYck3o3eiThUvaho+l/M
ncly3EiarV+lrNaNNMwOmHX1AhGIkQzOg7SBSRTljnkeH6xf4L7Y/ZBV3Z2i6qa6dndRZVJKIoMI
hMP9/Od8h2nJriT+GWSmGR+VED5jncE6Zm3GEKWg+bL0Gd79wkIiPvoxifyvTkvHNpgO8+sP35sh
1eLZabnsBsdsYZtiUYs624CZmPl6tnN5YtF7mjD9TvZt5I3RtnHd2d3nYrSsHeEGSDGxmbtUIFQF
xT9j7iHtc8rGIgcs22bZYZMdn3nQybt2zMfHRJjjcjHixEuAJSdjyia+wsA8GSBomWe4uWSjh0QX
2lQ0Njs1RJ4XmAx/GLAwpHHCJgLOeZHZrF5ix15REPUSHydtwB4+1934FMOAsDbF0n2zsDNtEHSL
F0yw/S2DjhXNnUwSW8sAGlS2nXDB7s+qg/ZMVWXIm+TGd2xRlpoKosj1tnrHFA6WpJl8WabFBA/M
ZlsrXhGdAVC0tgOTXTll+i1fCvzpxmzpt/0QYXthfJsM90o2w7I3bGxXrNBR+dmZPMAGbTlqn3Gu
4C4ntw8f16ts+px1PtgI2lYa0RY81PWnxAWd8yvH/U++ofVtd4EarRyaNdb4o2/IRutFfRfEOzMo
rayxoAWJIx1NLn9odZmxHQnGf218gJduHb/bUS52hVyuXVswbs7t4YYigv4Xd+NPVtz1boR8BmvE
hqOAB//Hl6XQTEykw2mHCaW68DDTn30FjdiGAfVQMrrf19wNAQpDI4HCRtaz447RxsK0u6EBkSS/
OcLK/vOP50czLi+KjwbXaM2a6xCMfnxRnVnVvQ4LhMacSp4av+zXkwLcfsWiGIwcOo8OjptfpRDW
T94PSxqcF0IcuNNIw3r2x4SxKzo2TjbDrLZC1I6blp1najcXvPTYScg7M0Hj9Pyg1Vl8qu3hhS9T
3GQe9ADpCn3XaIZ/66R6Gy5Nyl7pzy/KP3t1ZP7XZl74HfrHG8jADJ0yBTV2rLA3Y1q0LTjLvL6u
zKwffmGE/yllyW6Pdk2ofI7NnYHj48d3QDFkVlYvWbS1zv7at7VN31I2t2E36PE3c2avVselGcZ2
Rd1VqaOIZ5VgOh0t4b/6YwvoaMQ9cU3qAhrOj6+kA7Y32rqiiSseu/uUoztyU+z7tH0vybc//14/
PxbgRTBc1LFpEj7+uDQjTva4K9Syg8TOwVxgDw2KAcpAUBKsYuFJ1WvvceLv2Qz84nv/5MXEoe+v
VxxjJMl98WF9aCcvYurEPd9Tnno/5gwAPHPIrQCIYBsaNKyoX9xQP0FGVqoPirZJ5IrUAx1AP15a
o1eLZ1YGpYV9kvEOwlFTLEp6GXZWzp7eivvh2EtXHzD/pRTsdIVR7hGwOOJzJNKPhWezIyn0fm1q
04vOudW1lHY2WuiRKVO2A9w1TAIAKLJX3EZZxpEvtrumPWEjy7RfpUk+XkPHB5UkqM9cSVfcNB/8
rF06cRfVigM8VuevnHcoGyhILT6y/BfnWjrjp9qrcVnmM2taLlSBY4yaPq9ZA7I8fp2gt4A9t5S7
X/e9Zn2ehEyu/vwm+2cvct14kFfkf3i9f7zqPOqnPGfMve/LEibKnMX9/KSXlEZs9G4y2hPht37t
gvpT6NbH7RqXhlsUcgg+btMjffHjd8W+pDc2YLF9Vfb1EeWnYmdmO/fs0aJwYWB+bbnRcAC+IWk7
KNYD40g10IFh9K/ifr+Hk/+4zro02PIaXA6m5ASIW/z4WqRmxqXO+GkfGTr2uhJ34LlsW/PaSeUi
rirXzOPzwpkvvfCJgNhPAi8RRyoRaIdLxcr68EnFW1uSjP5wheGVIQYessY4D5WBdDNn7drv0bQs
41raOhfmK7ClXctr6+NospwFpVS6OphtFdHUjoEjcJcW2biazLi5zjE5iFNqs86dEiM1oytnQWDb
tiP6TrDYI3yEGGXOZM5gaVBnS7y8bGg5Y11hvm9fHYhV8ye5JHpyUzYFgu7Uzsu5GmLfPVt2Y1sX
s8PIFDuJ7l5JbjUIMr0ij1dqPQdj7LjukyDjHW1HP3fGW6xtatogX5KMaAjC7n9xe5hc8h/eEh63
+hrYINLPlvjjKjtnXYHeOFEbOjDDgjHgQyBF9yRmJnUBOM+qyf5takf3BoJPygKBnmYeZRxR3Gdn
ffJGPD+13gy/2Ap8fOqxDpu0crv+ioLAPv9hf0LMU4fxKOmPyOALd52sCKaCKkYaIan6iwWEB+mH
6wB8gywKgBGONuw/xIfnXjknWt66ndzjXBP1agAzypuorNPvuaVVc2gRisDKleAOu+upZH72ey8G
645AKG/mgUDKPu2lo3+WXs95e3IwG92hv6mLn2Or20ifSu9ziifJ+FRqRTY91iqus7BmmzyFVdU2
euh4zDi2zqiz3W9nkGvXUYneTpDl9wteQga6LHokh03P1U9CMY0y20fpqJmSf0YN93Mfy2k+tC1g
5SdhYP8Oxho+b2ADNDEOfrq2S2lE2rbrePTVNyLvvSsjVBRpCHiZElWOjV3RzVoIDjL/bObS2OuG
G7mnDN5zsyGkFembOiW3RNAeogl7f6DYWLgbh/E5e6s9E7FcbVs19zQ0ciqgZcHShuipZWi/d9Hd
s40z5+XbZOm0I+BBajx8yVX96DcmgZS61vrvVUnPRbX4Y/bGUwPFJ/etPn9lTGPWFE3FxuM8xQlE
IVosGjobHHmUHJ/yo907w71VVi6PtYgKt6MloumbxcrKEl8SkacxpO8fPavwx+PI9NDaMqVuX9eH
lR/UOEzVxklGuhspA6FYx/Uy67uRmTpSbNzN7wUuygcrSxvxjUoL7Oiaqt2iDvooShOS3ZRkBTEI
bIYQ3CxXM4JkuinacaJ70SNbGmK3yWoMWFG/s0VeMF9tJnRFhj+cYrD+9NrG9GLKB5I0XxH1VlmX
vApHp44144qTX/ESuXc5sC4b3eiLTx7EeTMQQH/Rs9wq+swDcinXbZvSkn05CSc0E6w3Bzkls/lM
eJbEsbl0w8k2mvgoBm3xQnx9HjlqxnWsZ31SeYcM2lG+dZTXvk/JwNwxNyhZhz48EFPGAMfcAeNa
N55rHkBqN0ngfoHG+ZdWIOyNxVn1lTyPIFrrExq7IJAVC0WfrqXir11SJBVR4xHUpGHEeb5JG4Nu
Bk5GYtmwZvM2qMKxsRIPM2B5xpfy1owxv6PrOBnlrVSstKGWO3O1sdw2f9CxOtOnUkzx2RtSm/hA
7TrvS2Ii9JNM8arNWFK3l/PP6atlWfVu0MgxwshFu51K0Xzh9E8BDcoUpVpJ3gKfWhxzxzaKs44g
cb6pbHvKNrOdV4IBsaL7E2aEvzGLnO3TqCJThkljxSfXSI00LDparA5aXjz6bjIfC2wE3/CU1Ec3
9aieIEOR2rvKgpdyLCzeQQAmGZ5LcjJetdU4xy6bxC5nek+r1LqKTcfnKT0UGIE7p61w6pCPZfMN
W+E0aLV6Ro7tm2vZVdO9bmQCdG5eGVdYOrVmO3eiLq4QLsHSikWI6H40F+Wfk6FNqEXqmNgQYlnM
T4VB7yIRPgKEAYIal7vAtkimzKCZYduwjZ1CN53oE2gAYjbMvKP0VssyNR/mCWkLI1tidpi8UDqI
8JBTCDInor+RuWuM0ciXrEL+aucRETz9oornMQSuG1so0RptSEtVv9qIZCIAEefcx8PkNnQgy/K8
rOn5QGeLYG1FinckqKd0fBmxA5Qnz6OrtCAK8JqzJy0286wVtFJViZyOA6U3r2ha+rRBfbHpimAo
k28ISCUwnXxKcWYTSWCsTNgyRhF/ylICLwcqTeJPhBiJ0ES+HGuKtZfqWSb4AmFDCsoSCqaJtAXj
MKMwh1vsaYxjmhekGyUvZQNmCKyiM2XhgvOHIvQpr0ORpzUJO4o5o11B5Rt9P56ZzHednTc+jUCu
fVtUkhFHYavyvo1cx9w2Ou1aZ33BK71ZZzm08QGlidHvTfuNhiEyl0O+iOpo2N3yOrqKbYjVcqfG
0LzclwxDPnYTLEvJFgmfVKLZ0dOshpEBfjlXs6Q82jJ3c4QUujEm3wk1/gMtF5XAkKt0p35zlcMe
Cfw+oA9M8+JuTCeWH5oBo895zqx+04MoYvnxfIyO3eiQMZmT5WmB7JUHk92YD+zbKCN0B5SII6Sw
1c/uk1faLE5TbkGoZxrylamZwaTbWhEoUxfZmVnT9JxMTEtZx6dJ3TuyTb8142LcZXpZq4NbAPpl
wdJ6usenyHBeDOYqtAU3UIJO8Bc0cpUuxQQt07UXIy1I6Q/4+cqQUae71WdGPZD6puqlqZQ5bBuv
wJXOMsW02QZ9Ct9j9u3lti50udN8jEubZdHj+DB3bJUCjNyGvtMqK+dwyhTA3GcDMb/Rmjx3p+xO
ubukNLx6o1qzfCfx1mKIySqus6L4ho74kVIxLIkiJMJ0mhv4C6Qre5JhixlPq4Zd1m8eQ1g60wBo
rC31kyNoXbMi+7FqPWvCb90Pxu1kUsj0FLncevS+s4tIQDmhbfkDJS7CwYCxTZJI3psJYR4S4MO0
b9g90PXcEdUKfExtXJEO6VNU/SJvM+Z+F7/FAEQHd95/tuZUi7IgldogdjGrBP9mNHwYeFLLwkZM
ZEP1ydRbnqZ1Ex2HmP6gs8pt48kYZz8/ItuT/0Ku795SfFoF2Ys60u88PbdD0fvg8DAjKbq7eXZS
El3VL50Tp3aoCsxsO0Mo0h6zBwgLf2u6Jjx8eirgjcr7lFX5De93EnMRLZsmG+owvmLfLWJAmFP/
LJQevTnG4k+HiLc0VDR7fEk5KC67Os7LdyE9TH4Nn8x8U0n8V0QWyrzf0lRCc7pvpWhh4xgLHbcH
zy5yGE63bAaCnRScjfV0Fhx5mAYbyzAeNK0By9Nx+OU0DNDrYlKNaT9BBY+Y3dJ3I6iUKt2HLk1y
uXPthHUscy3KSFvdz57EMo+UnCf+cjWUKRhgYEDFMTM5EvDB63nXugLSf1067lUVgazd6B6Bh120
2GQmJ2rlir03mVifKTBNIIBXNCrRf6cqoINtY2fbIZ5owWnSfGbO7vpJwnS7tL9Njay9YI4r094n
Uyoa7vMWUX/RBd7OzuM+8GX1YOSJSds3xsenoZqzhR2jY29yc1WIFJ+zeCPninF4nnS0wthIZ0Ww
+PVU77hT+ARJiyNfni7zcMU4p/4C4IrkgTHpg3OjMVSmCj2ejcuCoY6lZzEqqkYLI1ZXRVf09Gln
S/TZGaTzXrOcOMEwJk55LubBvCUMx4CH8HOXumetsIppm1T1lJw8KizENgXiyVTH1KpqJSknVcjz
IKYpazTs6MKHfvHwzQ1T6HcsWtdU7fTXRjUXzrmv2Mzf2aXUCPwomMEnr+BN2q5HaWwkyhvyjaXj
LNuZSeNcsUte5q2f6jY+nKT0XjU5KZ3FCQtEUACG8Q5KpooE8BwvGtsNYEDhrOHuLQLBuMa/0E/m
6FvDNBY6w8e0XmhTcqeSHpuo90J21d1yYIMetWv9V0/uH/QDjVom7oYQv2SlbYcpY6ModcIqrxUW
EmeXDWVt8NjS6KBpTbu7hlyv5accQfPLovcmMnBfx2+Ry3tNk6Tqu6vSwCZ7rnMrc29AHrnD95b+
niFMsfEPxyJZ7DstiW1nz46qZdXH4Tb1VDqmyNpsbfxPhrKLw6Ri3Qv4KjYZpxbozW3cKo8RxGAW
eigQLfIw0TTSbbaTdPRJ2dJP7jN3VPrOZfUajqOXSfUoCGOuccjKkmGcJnp+Ey/4Sa5zoNTZjnSI
HF+NQVYcx9uZ0js80KB/RKaiYc8Qr5T3GRR+4gH1YBk9Qx+3pQ/dzaMEi+GUeYxmlUHsEiumwa6/
xqWCkV8bb8FAN0haWVLeya7Fxi7g3Y0bSpWb7EqO6KUvtrLLO9yPZN0XhTWA7WWcv+qzjP32F9Ld
zxoSO318LIYnXMuHovGjglLI2MEeIPs9VrXyAgTic0WADwTqROi+iqdfMcBX4eyP8gDkEOYEcEQ8
gB0Qtz6E6H0O3xlo5X6fzOnw3FpxvOFJkNyPqut3TCuifuMX4yucmf6a/e6vcuP/7NsjAAAXQzpC
qfzw4/aei8LcMJXQ4xH7Ul9qIC5a226eRlu1z77Ryu9ZV+KcKuP2SrO0738uj3z8/uvEBn0EMzcX
An12VU/+EFtHPp0bykMB6iRMhgISXKgw7MeO2J+6EIpHHS5eOaxuPDz17C1/1b76UZZYVRDmM2x2
DFRp0/5wASp2EzpdEjO4MNzkWK7lSYsr/cXnR7/y3H745PAs/oXy/hM6Yf2uSEHgwlzGlWzzf/yx
JdE8s4no7oy19JmJTXwaRpoVTbyq8VanSvMgE887JwZwjQzb9z1oifwX+s9Plx4KnvM7pgBSumn5
65//4dJ73khYmHdmr9iGlifHBep21sd+GDcAEOuFeij2+PeqtptvuS/1G5AqXbv78/f/d+H4j/c/
myqgJqALmMO6iGQfrgRcFoDGBjbxZHZmm3NUxPZbb6px+dY49TjcY1sxxaZBTnHWjFz33WQnHu8y
YE0dkOTWoJvbHk0qBwu/bL+PXZURAo5dIc/SFulyYAswD8HgdxBghmrJ6E+vBL1busKPZCuXBVdr
6BRKa2wxG60zMv28TB6G2qlW5birbN2NDgkwq/yJ+IVdvuIT98yLl/QELxwV0SWKBkzTnemCpzpk
oh/tTeqiguz60rczIuQkDoNJswt9JDDslC8M3mcj7Hsz/0Z0VKcJvcE+uKkAhz0iv1PwZUNNyc5p
PkXOL1TynwaTwmCwDEDGsWDjOML6cMl1TLSzSEeSZdDjtxPOmF1UesvWqc34OcEIcuVk5XTqy7wM
SnbXN5RWOPu0Wmfn/RxvSr0qD39+Gxg/3QcMwhjAeZAvBSob5Lcf78ZuqQqpwaHb+a0H52kkaaad
uiIxtOeOumyqfaOBZCQ+SkolLX+hsFiwM7o06GV8RgpYoc8TRTjNEVvbrO9x7xh1YA+IHt/IVrfP
HrF5eZgjBKNwLLT6k6BNBrfnNDmvVe94LntXUb9obZMlpynBAZwByq13Mqdo72CbRAuCvjYhwU5m
gTkDTgaOlzya2RtKZL8wi6MK32CfDuJMXGMsTqgfjn03WslU7TIbuuyD17myPrLtpK3Ub0pl7wi6
j1rQaYl3lcI/tLdMUp0Xs6b/D6NvPTWI5X1UfKoMQQvP3Nk9J10AHs2uTJBPAp8oHEfkAelpY3Sd
g+fCMLvkdmajKk4cfxh4A55eknCekqa/AeBfoCAWdXNvJ5XOAxV7znx0AQG5z70BN0tqiYV5Cn+G
+yR5o57HobS+tJrTV+d2Qn4JlYLXhgWWzupdsTBewSHd4stVZrksuwx7WXwZu2bkgNwu3qM92DMN
nJVc7ls+WMWmBCLibhP2BmqXRxqqmnDyMeY81/tkiBNyCpgZGIYxJ/SHizMkfrkF04BiDh+yCXkX
lmhLxnBOd63j9V+qTNrUAYFcOU2wyjE/qqTd9dOcuPRU9vwIqlcuDqYRXicGAbsN/Cg3tLClvSK+
GRIQN6dSz7nNHQxFw4YWsHJ8g3eKez/gBoDNDG21A83DIEyzrmTjr+dXo9X4XtLN9vhXvfm2Slu9
CmJNtK8cydgIY33BCdempppuZOvX7r3Rl9kJM5OBc9xzM0rsu7jfY3oqjV1k0PC3L7TJcM4kAfmh
YyBx8QWgQfRK1B0Gup96dgOSARoV1YrRu6068lDZPGIYG6E2ntpsEu1p1hqsTJpbjM952vYiQAnW
+78/xf6lyrKb6r146Jr39+76S/Xv6z99KytKpKTq/uPff/jddfzWlKS1uo9/64d/1P7H738s38u1
D++H36Dnof/e9e8NNWJtn/39G/zjb/5v//Av779/lV+WkjGw/e8h4M/NfG9qfI+Xv/7jix2//e2v
jDT47Ze2+9tfDWrHfLCVK0+BxyoTlv+q5XN+Y7mlWIM9t7sCbtY/+a9aPvGbR46ZDdC6MK/mr/8u
JLOd39gsULPE8HVtegL89ful5Se//fuTlIvGpf6f3/8FeMZtiRe9/dtfYSKxkv7PE1cwS7DYdfEq
gFmQcHI/zH0s7qPagHRFLnVRr5wjYDAiX7uBARWhDPQam7OfLrSf41MKBoY1eIw1cctRJjoqcvRh
hVWK7nbZImB01YOCgVi1fXnsot64yafSP6daJqGc0jcpva4kHdAm5TVuYD4cjPuuSXGHjiPMYyV9
l27AoR1OU7x4BIpkG7r08ABmGIhUOZbW72mbSE9QSbqdQbLr0yQSYzsNjtceS7+cKfuynDPzgAee
/0Rt+Nd7FglmDQX+WNYR2bx2wObD9XrtzKq6y/D4Elsvmq1gau5ttFzJvZjXltyWAA3rLaz9BjR6
0ChyRLVp9SwCcTbdsWDagXBdQnvk1oPOru09ePzqBMFh3GeysCgZF8PbmFE801j2e0OIJ2TuoG/Y
CEAcSf3k5OKR44ScdaFmNcM1O+wBHa0mj1IYhjiOgylyahe8oQoMSxJdzVr1qhez9tXUFoBelU9E
P896IoPxfJrafI3zQ0b7tDSG+RV+izh0nQVIuXRr/5Mk63dq4rl6aHtLbmd7yA5Dm2J6lqY8pAVZ
9oi6WuCM82Eoi+KoyginZUF3ecc+/IA0Vj2NTbts+saR19JaxBl/aU2GNW2HQ6naFomVucG5hHy5
6WHQHTkbaxcr1mOfaFi5h2qfbGespX0QWzkzjEWL3aDOoLihjrbb3nG+U4HhnoemH1HnyuVuGWzn
zizoUQdQ6h3L3vL3Xq01e6S39kzWcrUTpO7JTYeMozeRL4FZDw2gaJ6gwY3bqDVSyp2IVNaQQjaA
oZKt40XOtrY04xH/WmZubcjAiN3EsR168KpJ7GeOImgvS3EZ82rfdqn4OgrKkkySyly6DFLOJF58
M693Y+diWsZ+Sjak5kErR/u6aCNno+trQ7YAVySitdMpd8Qx95b8qPK6I9kHUIQ44T4fBv3ZAlL9
aLtkf0bfMLQNojUdri6Z1Q45IFRlYr+WWa8OTUcpRsDJtDhHPrJ2oDNv2+Ts2koO1InxqjIFjTwZ
hjemoPjEpWXCtx9NVK9qMo5e63R1oBex2susifg/p2MXJOLQhMLCyEcAJPZnGoItM7XCvuz55cx7
ORBeNUFzTqO7Rv6nz2azUALeqelrYSrnEVTU51SDD5QZmXUxmuFMQ1EO8oExpcWs6sYHWhO2GRwf
fN9DWFbIDkXOJeoG17iu61XlL/Lq4E447tkGt/SuEw9QDCfnrH+uR590RsSEnfxKz3iyW57MAYJm
NNDQ25Y5ouhUHsA0GFtTa+iPN9LX0mv1cLRF9MJHtb8ifJjd5Wp6FpEPBdghSO6a693ILsq6mWzU
kDhLaZCn5UuL0/Q2ggqytVNqMQJYYv2lZg7Qh36ZMKcqmFg/M6SZDpZH9wd8XfFeT8o4z16PTod7
nDCG2VHHXKMeovbr3VVu62h1I+6Ma7PvIB0wlmvrLdvV4qLozzkrlTtRoKfkjmw4AFG/fIVFNV+r
qly+1VinsV/m7kykrVU0SOMpJO2DJkHM8N2IMm3r8/X2Wjp3pyLLx7OZdus+kPhOlj6lmu1U23hM
YFI6aM3jCd7d4N/E5cyEQav79KXmo34pkQdoiWasc8f8/NqThKmZC5lHHmV0gJtTTdMxSTTuUOoe
H/Ec29VR12WxBxTeVuhjE/A5ncaWXDuZQo7bCc42szSWO1Dx1VpEbGYEFrTnrO/c88Lk7JFo3C73
Rw+hp4F60ZQmSEtuXUJoyZ7EwZYJs2y3A9oo0DHVX8lBd4kQc2w1q85mPzS8WTVsLr+HZWsRpCP6
zbBpAi8ZKJKim0y0PtgeWG+wPpfr2E2GcIhz4J2Iv75dvFFk+Slr8yNl4a+Uol2wxD24WgybQ8kE
DaZwcbzQitRTzjxVhy6tvhBbmK/JUMkrwoS8WMtqDnqMmay34FFRkcAQrlpYKdnzX6gEs141ABkh
mZP8pLzCDKwpqh7TWMyf4zr3mI+5EyP/niZpwqEdLTDlJzOrX/1hviDE33gdC1QzNN+6poaObBJE
Z2EMWS1GKDFiuiwAKzaSt/WYOe25EySyZtu7s5gq7iAVfy1GLXoBUwfUJyWgTivTwmMbFCUUHIZW
nt+zmMHnRZHj2ahRWXfP9l7iwKT3oR9S7y6D5ha0fXpFk2AG7ocHMIKpNlJDHfv6QzWI9EsOmi0J
Mk+KDfABZhQj5KKWCR2rXZ+9zEBiqHQ3AHu4M4kHjlcEWkT52ldlYdOZ2JPbE6V7NMzK+sqQCXSk
W8RAkTqLspa5db6VirwabFH9jmkSQ0HUVu+G8B/berc9mV4yn0Yho+dymJzkvA7jbomfvBkjkbUm
4iFGJdydFIb1oFmm2AOqK3ey7Ug4M4uj3Tset17nqE/1HDuYFSpL+5TSP3QsnGgqQh2SjiBXsWVd
psI4cZw9N6ZOqgbEj0Me5iad9XncMO+q7hhtiS+Fmd0O2JaHHduqxQhocSuueYuZGXViLm7HZe6f
IaC8tCWfqMlroagwuUMImyRwNJntyoaucQNu3pMZaeVB1oMDeIKtpwhSW6+Zr7KJCGh1ybYQWdxX
oDw8ByurOUd6HV27ZlZdVINzu5HtdDTatN4qrV7AZHgM9klI8/T2J+2N15jZgYHdiOfK4ImLrCOK
VJWn7XxA9WiCyFNOY4aWzKOrRbnWXmUakLbRhG4ZpH6uGFFGy47Opr0GEPEAdOx69BIjSKH/ydNg
k5vVBsVgi+OoCxTMTkGxqDQoCS1G4Rj19ufOo2qFia02BRz9GZljSvxWmM108Ap/vpRRpfYLFJnT
1BjNYzJ4PY8QyBjBACZ+Mxp6fYtKUHWIMC4UBD7szkElLppBDDnkMx2haQeFxhg3JjnjPTkbyZzc
0x4g5bFwlZHLWXx0q+elSepPjYVUcYU1iCZpq+6NBxUVEwmpSuAmy8hNAZ4Wn0HgLxn6cGybuMpj
bdNiBdgz+/aebAQpRJbvZedaD6MfecAWCQIpHvt54HRV/sW30B+3epbU+9Tp/EvzO37Gyr1nBuPU
jfGn2gnn+94gK8+ORJUPtt02eyyvzq4e0uXeIQBACIhBd8cgPenXOeHcJB57LdkFYALzre1Ane94
w28czX2x2UvuJhAGuEOEAkQ4Je8e4+3tWhl+hNNtbAGppAe9V1XIO0HwH6vEUzEBVxryzzVSbgAs
IN0InfdGxKAkfHZiOSUlq05k5J9EAQ9dxPGV7SwPsnG7oOq04UvSOZck7Zrblvn/kX3KXWPX9I5W
FyTgd7OktnQu7mvdfy/ovmSK9gaRY6+VujiM5WJeOWyWRm8EliRuyfoZ4TQbx2nJAZoUFap1TYwb
Pe/YSJdnz8QgkoUw3TQ4kNJRBwCn9iYTta9Tgu6QYCNni+Z3SQJdwW3v8RWu49a4HKtjgval3ZWi
c8SdlsZvgh3snalZ3SPQbatfZ7qrRWGWd5oEQCD0bNxQ9Zptl8nKH6IcfxrD0GXb1513As5Ljdoy
Ljc+oW09gOKJERbyn3v20LuxLTWAmB3Ur7tR77Ep+/CKtsptknvZ81eoNvcbY77Wx0o7tH4SH7xq
4bSgoCOhTdjqqMlMuxUL9jWaTLvlYmdD/E5CA+BiDAgjxgCwzrwGYuuxc2ubTcMQGthNMZFpZzG2
3H3PLmeKadzIWrh3ItOYNvZ1rvBLNiq0SK+wW6rUIR0jlK4oGeKg4A12YtYfnr1WfU46Ex+QJ6fr
vLM38xi/uoD6iXAXk3Ys5owdRO7um6iHytnnIuWEBeitmnm4JqZ3D/yY0pj+tcglapboH/J4YXzV
L/mBWXyz89YgsHQEcMNuPCmihPsRdtWdqs2rzK5v3RpGbYu69qKjfdzX6YxlzEwoxJlNde3W1NNg
Li02IsnyfZMIeWRUGe3xKS0htMzohlC5ea2I5u5qIt97J+sp4kxEfZfk3N6LybgKuxaUoXm6Hpz4
DtC8cYUTQzuOiMrX0YxqqWMkSUJXIVjuunjI75cOFhkS6mHs9ZHIqGbCRCaUxo6b6qIrh48dinDb
gm9UU/xEmoiPrJT+vTGP6UvPlNEMu2iQdjiOevvYEGXn+JAjKvMFcnElCZde0T4g74iKFtNmcgtm
nY2/bJXBiqAthruRikwwk8JXadn+xdBs7jYYi8OVU8QetMlKe6VRhZRfnvFuRZlOVr5cTnBjOLBm
1iFFSbyth0ZwjEzk7TJGfsgKByXYWbqdavRlU7uV2OSFO31tBogCCfaXcgW71t+qKi9fnM4hdNRN
rEOBRGKwy7V0EG6O9TyRo9yXiZs+DPWsE9RxHPLxaJ+TWNLrOMGEMQg2P30366dFayGnNpWdr/Dt
mjKcKA6FPpc8nxPeX1VjGOD8Ya8/iwo0as5vckbrD40ELMwptfVec26MczsixOKBqK5h7ulEbub5
0Vscorn9pH0l2j9v2qKNvxud67262pwciZ5Mj/9WOjllyAyysBcbav10tVC0Iuvg4NXYYGD4gnVw
PP9bL5IlQehwAuqzhoNe+0UwS3+6VIl7SeI+2mCEk+wW4juOncnFmIz59ndF6l8S5x5LqgTzj3rb
/06V++Fv7d/Ly5f8vf34pf5/lO7Wdr//t3T3/N68x3TAdO/tX87/5z/5Fb9/Uz9IeetX+IeU9xvv
g4dUhmeKY4O/zunG91Xk07zfmN4xsPTXVJP7f0k7s2VZdXNLPxEVEj23mWSfs2/XuiHm6uhBiEbA
058vHRV1vLcr7KhTd7a3bXJmgpD+McY3bATj/zPL88X/Cn0sRaHnoCB7hHz+e5YX8Y+4pSgKwl1N
UvL/ZZR3GzH+0yQP/RDpkkwG9eNM9FBP/zbJW+ukhXePtXNfvNR3anO/PV6eLvGfKD7+p9IsYOL/
crFbXbYn+OR8Ffxx/PN/kgtXABurRCDYRoSjO6A/LZrcnoE6pFuIhQDVl7KKLpo3IhhqBinvEn8f
FSnKPVUiCW6h+DT8k5St/DPTQY3M6qenpYKsO9dB/hqmRlFEAGzzhcL6+QD4ShF6Cf0LvWPuZ2M6
TseRwvXIxilJQLYupHDnIf/uy4KEB29H/4O0X5PEodvYYPdmui0QjEpN41EeTs7BN5b7YnANRw8I
Ni3dvGtxs89gfMP840wIwBFwQrKKZRF+2mNoNXE7MG7YjRX9gHts19FvxSbRHIfUS+mjSizX2UWL
kPiGSkE8e+lD295qSSPuriGPjX7UER0+WYE7hc/wT/p8k+Rynk+3FGLAbr+vy7MIrIqvb0TdNjW9
Vw3w3OiNtitKMWFqpMcBvgWXiOb6W9au1YPpgBZvFhMSr2xCOE0rtWpJrEICIAAnF2wbTLuoFVpT
jKdVjShwwCGS7MCFZ5wfkAuuRctkYSt9GVTbOZl8nLgTgMNtRJ7+17AKJhIcKBbvoCbMu4+ZSeRw
WgqMOPC5AqDZubVUL8Cb/AfbVnO+m5u2vLPxzdxU0Yqwn90Bvtv4udt8Y0abK/KGypAhAd207/vF
+SGH2udoGZmFUy0B1WLr9cj+7ipsGwi6MM1mKDP1EKxuM75SkNpyOIkUjOIoqKP+BN1X/MCivRw4
CuNdBXiAhNvwejcXjev9W+amgA7x5ZmDoHMlPTqOcN5WXNkdGPZ2eJoMRyVsD34Ofi7QchPYVvPT
KM/8gofbfcI8FHduUOXHzkuDC4QYqDtjOgUgSiIQIZtM+MDMKmW9llFfP0fz1I2xWSCUOXXWXdwx
LfCrV4H9oipEu6SzCRMPBO9510Jwe2+l7h51iwdokzDFOYYcagBikiVmh7lOyZdX5/PPtrP6ELRm
v96yTSLZMOGup7iYI7/bMfHtMniBMtlSSNRwDC/Ko19YzntHitzDM5pgjUw8iIOqCHwKxNuaIZ42
wVeaeTZucJm0T7n21EGjQXQ7iWz1wDvLXphJCRpRCNcgso4C1OCO6nSTbkcnKb5Ci1HLIWNktNdm
Nnd4HZxHjMONAcd/Q49rmTNI6nk7bvCvjVgvRaq8kw9k986aOSzvGx7bH/6C8MWkFGzY9p8W9/+t
fvyz2vHXaPCthp5VlkY2XAY4mlG8/7po1bIchDv4uNY0niFxpJ7nPyjX/9crcA6kVZaeGyAef71C
z4FajyVX6HBsr8FRpMX/5xX+tvBGajQOgEO5qW9wD3EMhv5/cgVXEO2zMUMH3t88MHJNe24XEuQj
tnvPPXaF/g9X+EeY6L9FpxCHCw6nMGIcxgsRn83fXlWpElnnFBxlMBO58x3JBfGy9nX4kaeuJS8C
tBsz/AG5wy7DBlD8DVWKL+VOeqnXxZDLC3/fzWP9wTHNDbY93rv1U8sJJG/H1F8eEi8X81VYoJpi
WZXK/g+3EtrcP71s+Qu4e2jjDG6lkYAZgr8Ztbq2JO/QBdhyV3kVlNSCYHVbsWsxe/z7m/b2g/7l
u+JK+NNRA12MrfyLv95SFrIy6X0L/v2iXhOM1he2wNDG6jX+n1zIiXx2ojbzrr9daK0aPNsN0RZ3
pPAmJwZg2vc8Mp///jL/+s2R/CIlicWD3/5fHkLsgzRs3oY0wq8wIQuK1JrwG6aYI2az/3Ct2636
1+8ucEjbk+GWeFvgmP71u8vBirugKp0NNDIslHuQStiJ163dX7Jg/+//rr9FuW+3RMAfxRZeEhvH
BXb7w/9pS1TSBuFi5XQ3c+1sK/+dBBHviAjvfxd+BbeR2zmsrw6eyP9w4cj967Lzj0uHN/OO7+Ka
osnnb3ejcRVnGqBCm872RqYSU+EDlYyqYNuGY/rQmGgGpbxUwS/ksOoML399djByYJKYOyCvKJvt
kRd9/lC0eKuxK6lbIKhNEGF8b7Q+lamrw+QpQY6DVyJWtFG9EYjgbvHwmL8mSy6/JWsffQdBh9jY
hzX4TpuimTwGnsLhmaZ5XOi54xuop6nS1raIhHMt1Dqc2pDd3abzzfSjUqaB6pPa5s1X8NpIvFBG
xhg7fPYQK/pnTPNus007d53PdB4J55IqI34MgGsfqftBfrScpKO8Ae/gWaigd0E8RfmzM6a/eT+k
BJUEhh3EwUgxGl0GlIgQUevFEGW1L2OobP8czWn30q1Gtyfc53q/KKv/RTpyePSarD3VdtYc6wCr
hTvU+IqyApgr0tpk68M0+s6d45qeJhg2J2KbBWErNiEpLhe+E8AB+CxS/Shujv3NOkJai4cFZ9eD
Wrs+Vond1Xe1XqavJBxbstR0sgBoFiD4+vBRauDsLSaDK5MgGFsT2ymQsSPcOccT7YMdMWfdT5QT
jC/YbAOmKUCmbCp9+na+6y2KtC6p309WupVJP0PJRdbE3Wpn5PVoQAiWGBO1ecEtlGbbPg9L8GrR
uWC9OxK+TfZ4iZ0nNobRCyzqzjlIKkCpkAi2YiRNy2w1eLd8mVwtHXXDtsYNd1V52ZgzP6a9Jy4+
xwTwJ+xkKbQ1oRFHNvRrNK+Gp2ZndSVqVoM71L2OiDntBvRF4F1xG9PqEfrWu7JXlPBoJOU4QfJ1
uat9nT2yeQi2HY6fcO8XPrCtIW/13ThMTIEsC6POANH1ZGOVb59vwwOFzo0Sc6n5Kh+iG4iTOQYv
D3pwzPJacu845BqKzoe5KeuSvUrVeWH0OoDO3o02KD2CAT6oSWWWo9e33MuwYtpwny43jDs7ROTI
gUjNGdMi2pXXYXKyiTTawoYpkfbFz0k4PhDcOQGQvnhRZV5wiRRffWtF7QVFKDhV9PKU8Ry1lc+A
nnS9XzZwaQenAQBJWBdIIFwvqg3XoVBD7I59lMRUtwEO5kwG0YkGUYeSRB0wctPCH6nukfqjKSPt
7nO7N0DSnGEPiDp6yVyGVFguJ7qEhD182cxH9641krBYjH6cqQhn++yqPzaEuSN+cHufF1Z4LLQe
v8JOmJ2X5sDxZ7zdUyzdKtJxDkbGMJki7o5H3HoDRY/PpKHUPIARPGa/gLWFzwBsmZJbplk/cCkB
ZApUtX7BRrHBICei2Qdm8s69rVawZ6y6e/SS4dN3svCLQhyqSYJ5dIhWDMPjNBZ8DnCxqBi6q8+5
r6X1BfTKweMGtHw3QiYu44a8dxUre06tnY++Z7bwpMbpQKFaf3XX5aNtVPZFgUVzlfjufxa5n4QH
U9dRu+Mo3C1bt86EOcyWDfZbQ5p9W3KdOpu6x5Pg4WHTsWARzwnMiBoPahfGGOlN9Dzh//EPIlIY
JMTYzDb0KtKrOwnsfolLTw/r1YNCbxP7TJcbcW2GmkBdBpFAjH2QoglKdHdaUvHxDj6X8WvcCQae
eTzkyo2R9AHwjizR+6TICODlsz2/8rmbGEqC+RLFPKlvA6el7Vi7LB00QZGZGia8vRei/417zCw2
YxtdF9Oh6aQ52ImR3SGAofqLCS7lCkFh63Pdactsx8Vad8g5sAUmAbs8EwEhGzrt8rc1qb23Zpy9
3VI06hxB+0hjEIxp3IXD8h4qx1+pz8kFwuk6j6+dBgu+zfOmecT9mB1GvPg/zCgJyY4RUbG9X67K
wTyThc4brSs5Cd5UXYCK6uDYDni6TyhUNCaV7bJGPsaiRZkXzn7Feq4IkLX7AJql+xgMbl/jAOpM
t3dz6l6efEEkgk4zcUYzbuV3DBayicPc69xHw/7xSt/f9MQJbHWPsjM2nYGGgFs62em9dBv/uVGj
7W5XXy02ClUyJfSrYtBodt0y++mXr/ld7wN3XAjpVcsc7gm1yxQQdkc6eCixXR+0b4g16Sk9tr2K
0js403DsOYZrOt6t9oXOIsoxGkNw9JJ6RK7jULTRY5UaO9rN9lIrwNV1Bfo+iEAnyiEda6iuuu/6
TWIhEhATIrZR9BWEBIZHa3mxvBWXQ8H84nnCJ9sdp9K3/SPvBn30GLzU9+CA+kOOafWjppm4Bu63
zAZX4jQcVyPrDySK9XNlAQj2KWmofW8BK41ZbSdq2gi2bN1bUGWD21EeUqHHx2HNpwA6ezbLrUtn
AGQ3HKQdtp/IeSZL2fDNzuagEKa/0iHXgh6NJH+hz1BwJEjwaRQ2DI0xxEKwsKs4BLCy8w1mL7Yj
dNiiHXiZxwoWrOBTsnWly65aA+ekyQ0TzY18M/Qb2SbNs0uxg6JAehIvdeZZgEwifvcNKagouPcA
fz6j87L2MMx33yjSeGaZlpSGiWnsjh3Bm+KzLNPI3NcWVoKgb7r7TlFUdKUIXjAm0jSiXMCZ03CL
DZwhwdA4fOpV6IWXqQhByKvC2iZLMZ8nUVbbdmVrNZcDDABrriqeuyk0zHR66A+7xskx4MhydncI
j83wg+oCehbNKnwGVUocXfSJ8lonxLOOeehYZSzphjHsPNMIl50VdQsjG+n1yAsJMjRqSCVdU7yb
Qea8xjQg6XtfrkV90XOIESBE/aNRKaHcrUgE/xfko73PFUI6sfJ0aA8TBaIla60uCScQFPZO9EyU
zbkvS1LSnRmQiWB2ps8SK/YUM+Eruy2+J7o2rSbdY3tc2UEpBu2M1qcX4XlQFXPSY2lHrxizmRvz
9dgJL7unyac8JCbK6HnCa5BIP92nPP31BngVxhYkyyMhVmdXhZ5e4zb1MU9j2+//kJ0PcA5irjEk
gw99ZVkN79qywCKX9PX0NNWmK3fJhBPvOHrBcCNBi29knFTJQgIuFAjkcqkxTbmbcEBnQTMT87I3
PsSHT8P8hOpRRNV+07eLvNIiqtn15u50FcvQ2ncRaBM0IvpPfxS8XNkY3JwrsEuh5Lel8S/zZPzH
IlnrxxkGffhlSrpJ3yPRKEySa1TwSvODb0mK5JU5at1VrTFsJizxzZqp2QVdEPVPs2NTq1XD07jY
tQwZOlBytCP1XVtbQOKhvQ8TIs7Zkq3zCW94Pe7bVs3N2V2t5Edtl2wGa7ptvnGMGleaudRivdA2
EwbMnEhsbvjul6+hSMrll025S/dD6lbm+zGorRG1Otf1Cz2wLCFDp1qcgVHGXosxbtzCvIRpkKto
ZzvtAvF2mrEs2b3zOtLMcRtOiuVMeDw50TxJ5BTOkRVeeWPAPc+itNgEbtf9aVxaYchdVpu5KE9L
CZCU/DFpUcfdoTZnfbys2jqh5ZT7oIWcXkRF8jDnonpV/X5gK98zGaLzYeIBELMz1A+rNzCplmW0
rBv2kRSNOfRzctwoqUYydtEBD6VJ9D7simbHKcO7H8XCGcqtxz/g5Ks3HrnwEAD1vPSRsvcWnaJ/
ZMqTtWVpXk5GRIk549fubvEROg6gejfpT0xSI1DdVVlvOBYdQLptmNjUEshG3vaoYi/XnPbeRRbe
9K7AMHEKi5Dvy3kg9+tZPRBDusZu3NDy2sPJCHdoAo2k6aq1D4mek/WUr+uSniraGPOt7GtxqHHe
TFtTEd88Wb7BaauLLm2uYUUsceNx09J8HDTVdqxmZXYUkLTNtRxXc2kz21lOLIvZiUMVji88sSLf
SazzP3kbFBR50B9MRjcT9jntbueuvKfMqAcAvferKTgW6YAaLhQYRegAmXkOSWQwHMNz97gUVfej
C4gVOigM1D6WEQ6viIiu3ZVJe6Vww3yKaZhAhDWzgdBLLnJg2UyHOUBExydxbZmiB+chUUX9OjQh
40nU+DHYdY4qPx0OxeWWvcj0PE+V8wR9tv8e9vhadtkM2Bc20XCZvMr9mms71dvUpdLkDqyowHaS
DzojbwRDjNekm7cbZ7SWiwU6DAooHr77kkKUY0+oxNzOJthecK16mxyy40/V5OMD2eSmPzF1LH+4
qdsN1FjGg9dEar8uMinvvC5bv3mS/XlsDxpx3MnJF5DFLT6KAQwGBXFZXW0nZvR0s8Ew5BjD+2dA
IgYHbPlaxz6uXl4BPfB+pzDGPxXRTWyGlP1SR2MVL1XJv43oiczLadgT+qielZzTnRBdgD8NLgsQ
KnqdoylLvxdM114VyTcergQHTUeb0FOrqXPQkiNrs4rywWMWtatmvxcbhgbJN/rLAwZ0sruEEJ3u
s7XlsiCKIT67mZk+Il/lf6q2MuzJ52g+RG623NNdwLkcMNN8cCXvxLjx8+FhaV0b34sv+7fW9ZZz
1md5vJKdI0WSe14K2telV9H4P/3etu5KZuv0aaWieWJL2n4bJ0mSg/ZRTrJkqWFjOFTUsUykikqw
weOkiShkn6AyeQd/mvtrmZfVlTsaJGTrFiCsx+6J9jP5atzqJWnYJnhMNyiuBn/FvVHJPp5Ft/5h
oaHhODKRC0M2M6eF/XtDFXjTfPR6xJTE/5t7XwKCUHFNMh3WWwsXWQTlzlAYczJrgOeoUb3B/aQ5
iyQg1r4RdLKOLdVE7caa+zGjNM3ilVE59B3uAjdTOMDJXsYd68E7Ed5ob3OS/PRhw7Qnu7c6huaw
cc65rcI4qhL6pKfUL5+o55y/WTqtn/2OXi6PgPSlQqy5Gg3hd+PIQN63oV8fp8Upn6kxDHYCQWnb
kAN8oDcyOvplhMMj5PC+6Tnv1bE/+Ob7OHpgjQO7948FYj5jHdl54z7LRBnslLCig8MLxdoYYvKc
RLomeYNhEh5WUNmxrxOJ+ofk7Xc2lleiQccUkeCk5whQA3z0IW7M1J/rxZ1fscoUT5mUKCzGmxN/
l+e10pvao916Yg7/AsbUP6xTDzpr9qcagFa+lEeo9kwsWrejU2bs/U07SrMnvcCLJ1haQBb8x1MZ
1xn2eVeLJdiaJSo4pvf/cLTAqXiybNisDJT01R2nIQ4V8iFJzfzgGdY1T9K5t2F8y/+oj+r6vVoK
u6RyWJTLBppLunfUEsWGL4JmPd+ero2Mbv3pg/Z+g9ZoMRGq5vvo9dsBRPwzPnVnulPrSJ8dm+c3
Ik3BC4SVemTbGozlzzWM1MeiLXfaQxES1SNfB4/PrKYlwHTWUo07AoikHqG2HuTq+4h+t9kg+4A5
FAfXboPlmBeDWK4NiKKvNodJtNHMRWPtcLDYQ4XR0JR1RVBhKUUUR7K7tePqpNx32cTraOimn1Pi
44B2/UdXFmm37RUnqY20zHQdJx6dwILbMfFMPfa0tf72KfV6WGrbONvBztbPqEncz6RfzDNDMM6S
ES7TS8jTRbNH2I/E9jsymHE22ohxK4LNzhA+f0mitSBGkQfUDDXgmxW6NOSviptgRyPQCMExyOhw
snIZXL0JEXUb3soHfL3gZVQo8ex+ufM2HMTm6SVZ6bJ7t64IeUUNc0uJU98i8oOb5qDWX0Wl8l1U
W7+oI0mIIXMe/w0qxJI7i7DYtpEm23uJXi+GKj6USRnCuTON7r8Ct3YPImjduBvbHFLPILm06YGH
bywxabxjSj7MFT8c3AKiplFtYlHnELprGinvMcRE3abrXJvadqqIvTuV96+tGr+CkIgILMnl2Z2i
nOZbd2WVJR+qz94heyq5/cg0DhX9nS778UOgccmveRMEZzHUM6stdKs7ZvIL28OWQ9Nsp9kJQqfb
cH7q/HfOhuZswsbsbLzu0zElePULfko4bEhs1/GkuDU2EmdaDI21idcECA7jE8LqA/vgH1Xr8zto
n6PjrhycrIqzsAXYHQjOZHdN2DbRUcOKwTSn5hHru910d5kJWX3ZspGJKdaFMmISATLOGfU/zLfg
20aPEF4OnTuA2QJ4MgX3jkNpejgNYD+ImZUdpgPP/LBHkEAkNYPxZGdVHwFrK4avcix8Ys1T+WU5
LrCnwNjynAAIEnsOD4s55F30wGP5VGZMDjJ8URsvB/B9ivToUuXR01m9adgnR+DmbedOlQMonzRR
MPmp/MFkO9FJ1feI4FVUJx/08o5gqsbQQN/iJ3v3GcIGKEXg5mClIRbTQ+Ge/JrPvxfGqiFPFyHb
JmeyAdbkWWL6zVC5DAYd4+u7JF3CXww0f7d2/ZRkJXGXfg7th8XLiQmuSPHVLiVe8uKQBz3k2s7/
QExbFPsEelkwbVLA2wQtivNmIYh4XYqyoITYyuhc6XqvQafw2+UrVWEtQDaN87ub4Leg9QzEmnQa
0O3jWEnnZK9KEMBaLTi4oQGJsCOHMBKGdEeQUxW9GAVt0NlS7rSs0Sdxq07JK4kliqqCPF2nPQJz
smwQBBMSBRG2vz4nJXkom8q50mNgO5uoTpfoCMlmne8zCRBgk2pv7lAUlvynZDg+gbSvcxoNm86L
EzddgqOzgBM84FPxv7A4QK1U7Jz8OKKw94CZfC1BV3fhq/JrAcuPO/s6BiOfI1CpKE8RhZYWvlCG
LOmmzpRfPBLIIwvNzH5k9M9Xhm2x78xXnfXG3lJB2H1NjOnWX9SXtli62feeQGvZMxxDG9tpr2z7
iQIjv4yTspGv1m23e0xJ9vfHqMUoPAxNs3Mtq37Qid+/jLL0mJt3Qv5ec9qj5oYA1ybyQN5v+9lR
41ZAwbpC1CCf5WifCTQYJPYm+Z07Dcl6qMCOPvUpvVkGKwHHKDx/D0Mi8ke2dea+cfop25IKo0mm
FwH/LX9OfjXLCPTFoiSdXtgI0tOG1lXc+aKtjXtxvOZmO+2Td+zlIq6TRodXbDMwwsOBKfzziEUX
eDM38Tt0cLaM6ZpZbA1kWr/rcSkpX4EijqN4sgw3UMr8FCBPWrznmnEAa7MPdqqqEmoYIJOlQ8LC
HAC/Bc8OzImu3y8uhhMc009HG7il36paeShrvLF+u3VRPFZ1QdEba8VwmHxqMmgPGzgHh31WX1rG
hS+weCDcVDfc1jX3xgh2BSfXDSxAbIkZRktzoEVnIfgRpG5BZYWiWpxW9eo4NyXeF1h+2ampS9fi
q6HirUzL7hsIPO+OpnfSLtFgXoRDTKYrKuh0ye9IKeupJjS+L6JfeQAyzNMyRuhkcjCzASWX0ECg
RY6R4ncvTdRtp7kI6SpqksK50HOcfWBHVnoH7JOjmdDcz2jK0RtTwYcpq15BbpVt7PgZmQF4Uopf
scVBMswjBw1VXOpsGY5961N0FBAKuyxUi/EuS9wo3dMR2+mzGoAinMYCNk7s8lPfu0PXAB4eJ8z/
UVJO9kbbq5VeBCaldlfDmr+6ScKAj188Z37GkaKiuwhfCmWlHZSQtMhoSjYZKMYZ3i9rOzGFo0Az
fO5uL910CLnzKCUs9Tbk6f6O0CcLPJW2Bicbre4u1xjmOeGv9iswqeZhChp2giVzR74qTm/7mdlo
eSjgy8i46UKOZybHMXyWcgo+AcdC4Td1vzxoCmTkxpsdWjqaTJ6B25g8rg2tHZsSPeIHGAA4VVqv
lflQCs1i00Umyw9aUXAidB60u8lKDFIdU5snZab1QhnQXD41yHP8ZSEB60c5eOETrIqhOVfF0lpx
3QQWFeCKlro0XbuNqBkbeQCuxK4B6cShDlgwG53In+9qtQYfDtbuNE6twSdC0VT+lXspAYeeiz1F
vmNzngcJDpx9IjNNTyp9ROt6a8EmoedUDqXcfd0H68Guw5ASwDQt7NeOrZjcAtiQLYPFdeR6ALC2
CEcpZDzhhwtcS4vlmkoG6x0KaXcsAl6ptzDr8oMfTt7lQV+U30v+7FsU0rZeEEUrxJWJJiwGd4Hz
YobQug0dkz4uQb+BFi20KW7a03Qa4IKUxzVVSh/S3ltfC4/4SlyZeX4bFoc+sSV1rgvj6idU9OI7
cCZNk05T61NQ049yzHSDC2z27B3eQWaU4BTI91M8WLw0tKEBDVIQBWMGE9FLLdgO3FWDZapnkKoB
xbshrvFNMoUk3bAwKKKguo8YJDZpJdiNBP4fC9NLdYIdNSDW1KyPWyeq+lM2sof4oRBxljdS8jKD
BHiDgeLKdQBQLi4jfS/U5m2aijqP4bc2b72ZI/bIfcgUHXXdsnDAMzbfr1NkZU9DAk19k+dl/81J
0/qkxJodQQw62J2Lan3Pe8fF9ziXL5mnmCvRSZ8AInV8olzMOagcKToa1yiqNUpcB5PK/L70rEw8
Z3BeOTVybxGC4pV9qusFYEyBysyZNOPbh9tmj1/YRYd7WRrCPU4f+U+5zTq8Nd1QP5LI6l8cjv0u
1cMTha/J4JNQSuU8XsmINnsaidJvPhuhnprrhFljIXKHA06/fHX4v6EPpn0+bVPNy4XoTD7MF2tN
83Erqazo43Ye80cnrRyyv17StR8A5M19lfuC03haVh/A/TBaCtkPr4Pn69fFh4C9cUFpMezPoUuu
naYRI6LHegOHtvQ2y8oZYlt3JakCNsL1lYFe9cRnt2TsunJwf5bLqOk38/Sj9NmY2G63vqtuye5a
cN2xg+QeE5Cczj5jE/LkHsqBv/GoekkPi+91OLKdKtTwqqoimJ8L6s+OViC0/VQ0o/3LFYqyuix3
pn1ZYer8lrMHZPa54IvYID0Gx57n5aQ9GLRobsF3qcbw4oSux1hdE8yK4JGWB6MhVXEQzJ297Rbi
aWrt6WDnPtHjOl/ct6SvWGGnkQUpGDqSviNnYlTLupdHe3Q5ZEEKHYAg0TK48xAn/vDKkhhX1a2I
2iuqr37U+g5rYfbYzvCSNtxWDelA5n9t3Fg4IeG0D2p87uzOfuzzMd/n9TTf31D5n1IP8uqDm9h1
1Ap/daj3ybbJe6/e5bR80lIEdG3p24W7hE5WaHCCWLIzQSs5I/3MH0yKmj07Z7ECflfDhTb79C7w
VPAuRuCfM+zEe2Vo6MoJKSwxKKOe84pMGeAjjMGXSxD+f/EsJbtJ9dFjoUcmVVXCB0p9B/aKFA+w
8rFQqmoI45rl5GMUbO4FtybdKR7lUENCz8YfoCMVv4TB63hOgUdlwHxZj49s0nHAUmgtTpVJ6pdC
9ua7gy+cmKNv6OImbaGdxwx4S3/Ex9eci8H1j3PEPvcWeG65o4VVPy/4G5Azi674Lexk/Wb3HsqI
QGnTYIVYRrpVDOIuQwHku3BrlQCpHHHcmih3fjs8hodEEO6NnQGUwaaxyuo5TUOmLBhZ5DNx8oKd
FFO3Gy0EanNmIXtG9VDZ2zR3wreaXLy386cx6HZ9kWNym+p6pPmOtPoJ9J9Fo+AYKGvPjkIRx0Yj
PFITulavUPDmzWTVFHGzr6PTqWSV27e80i74/kZ5qNa6efRCNjn0bMFrDxqYBBxvRMK+5fbD7RNw
uM0Dc84w/T6tnc2Dor2buIWKEKf1lN6NeY9Z2llg8r77LdssQoP9TIGl5c2n0V5dps7USvzhEe84
RBJMiQOWScJyvQ+SF0kXENq08xd1YL0ggj0HZX4GmFk+Z2ODLM9PcQEZsb6htgOeyAWl4swP4eij
f6avim6kg03D5n0qfYbUGPVSHCXs0+HJNRZHWA71PBcrX9i4tdg9x/NqdVSLzZn+qafSEFpvh+m7
V3gsWgmly4897cwzdY8lZCYG3+0O5K5onkeu+uxCobvAEgruOcL4D+Mw6ydwDKRzbEoeT8tU9/so
sTivhPR9bddRRbc9PSWqVHS6wS6zvfo4hqzD2zAQ4hnhjMEvqAmfmJNH6dzCy2Y6D74/PhjCN/xK
JK3SvfbCugR5T9/8hgRZaeO8GNtHp3BtMFNW5lzw1rXzyfFzRlyhFu0jrZ0l4s7Eo4LSn3PW6PQD
4W6PZ8M0B5iAdLYn2fqV6NK8aFgZKPCrZ646GtcexFGaEKAO2GDtKScmXSohbJ2YXNvvPjvvDyzn
CxN6z0F2cDv5NbYJeUgeu6R9nNVMQZpXTgDI58U9G4Dt0UdFD+sVXvFM7yI/i7PXAARpZBssBUt1
LFC9RFU+FBNf0J5tggyZLTW9j2Ya+s0TKkS2vOAkqPQn2x5Nj2UNqdbTWfmnFyK0DrDMaQLlKB9O
B7pXKcXtK9DJdENHwUa7bVjvbjIusV8/BAg7YcN5ZhkocS6JlvcHjaQHvQ72WyDHGbXQtDu+cfEN
a59iFfR4/0GTrhI2/Ly5DYfY1WMcgWZasSzX8G/Rh3o0XdAX4c6ZBwvq+sAGgPpX71rktnslLdAV
2xpj3JujUhcInIChGdjZr9Dmoxy1O6seAYJkFqdFyWSKTzxnYAb6+QMmAk14NB7AtGfFjTBi8TJM
P249nb/SZbXLU0Nk0rvDnaibHRv4udx6qpV3S6TZ2sjQLJ9D4xY/8rlxvrpw6i3MYE34PcPZNMAu
UGTGXD8Nf2XIFxFLPPoLI1QTdNQ+DIKlC2baqc+K+qEYFqIQEl8GQcVgUeuR9ET0xAgTG4idhvnL
VGuh7stEGFJgS+GxYXGNmh5qN1vPmZzmn4L36m9A7NmynSiFsBgH27f7vAjnT1tJ92XpLFmhshMr
P962ZwFqIaMlwGWYFMggN7K44kUjWp/UoRRx/l+kndly21jSrV/oIALzcAuApKjRkmzJ8g3ClmzM
84yn/z+4+5RJkE2EuytcLleUy4k95c6dmWsttAyBtcUIHQ9BXO3zuoPVpMVRI5LbUUwGaCHPntqH
ZsZOGx8Yd6GWfuzIKnpNGySSyX3Dxlu/KO2g/ggyAnxHge2Sy4SrtbkOvQaoOrXz4bGJBYTa/h/c
8lmbgYAjxwG9syt0avfLbGsF+Toy0E9xm5k7SW+j23Hw++9y1JTkYEXx7XJ36Gn7sGHCKWlY0LwZ
9BAvWkPzXupmNhfFlgG1hjIEnjLP3WmFPfBMoy21SNGkEAomW1UXDd1iEXkCFM1U4+EaEIUnBDNt
K7+nlluo/4Ky/UfKojO9rpYqGxY99pqGisZiQPRnFfAzkNGdUIoVRe9znHuPfz1nFqraZHkUxiMu
wU2aUghDG2NCKR4L43MGJtRaabY+7YI2RRUlIPrLNPBfv8Fch83CEGh2ZKtVitK9WwoIDcY7kTbZ
KVBW2oPNkx5oU5zpFGFpMEwJPYDjtuSshDUNHDO9JOh+R6T1+lDkiQDFyntqIg2+2o48r/Vx0zVT
JsswVJl0kSMocmwwB45c0Wer2nUCbTPJQ1G6zqpdaN1F4Z3vbzrKvfpK8/XpLp/bnulhkxGp1sVl
77rsU9S06I2DPeBJzturLmu2yr8Zzv7jzvvdLn48spkgy9RZLlgqT2SP4HrLaSQhhi7c3oGZate5
gyvY6Kva4SZ3CDJdyyHv6JRu5zQbKAhcyWHSbVIljuBSftgYrua2KwiB0xPBZ0mkAej+NnR1uV0L
M2nDSuezJOthaF8ac4UiUgHxuFhRDDCzsgxFmATk4XhFYe8iS20C2yk387g7F7VhB1l3xj3Zf8YN
fs2hQurQH+P+a9T0Wjq+C77VNZ1i5QRJx4ylNL3PzfZgegxdVMx/4SoP++2lvkDvPJUG2xz3UHRJ
vkvFM6od/RmB+XvvSkhvdBuya+dLYD9/rE26fHKCF+bnc3dwgjsx6nIvwjx6YWDc5EfTcLL9twfU
u2xgZ2Zmh3tvW1y908piZzZ4zNH+1dtw6qws/4LBc54IU8JRAUihgV3H0x9/SU3a3RjQrrRVuPRL
SXS6/DXSdKcaYU+XVdrEC8j+u+9y/VKTTyElvQ8jY0XU78TNAE4BycMdI+smUmdL1FCeggawJnKe
ivaQB4Xbis0TjIu10wvSJ7mMXCpQ95f99G9IxdGBnI2aIqhEEZVRqgHHI9cTCJPrQKK2EkGWUb4W
PUFkrfaPtZDfomOyaXv9PqOySHUL/iLAX58GE3FgBZaKcrqqff+u8Ienla+aUSWnX6UgcSQyGcBO
jr+qqkeKnaC/kBv9kRfqjUjorkUqyrb5nam3EAKZtpC1Xyw5eRAg2MlS5YesSivYl7MLYonkeSyu
ZdlcLIghU+T1B1qty5ROXQ1WKCuBSBW0PzrEMZk7msbeL4/8JAqYl+PA5OJIyNVI30eGyYqNr5Eo
g/6pp0bbVj3UcCsu/8TrLYwt1n7QIN1Leox1NFUR51H/NniFXh7Ryb2CEU6WoUFGq8gs5vFS0kc7
Rm0Guw7KFRtqTbsC7tmSJ8RlM6e+BPS3AQAc/22ZQKqPzfiG0KD1rHg89sxPYyb+QoCIlFpaf4E2
Kn+5bOxk4lDcNFEgA4Jl0B8ozt7+wHHJWtXVWgRhfZa/KepNpK8M5tyfT+TE9mfa8AiL7V9YtJb6
OT1r45T/aEhpTL2xMoST+WIIhybmTzgYghAJHf0smEAy3OUpake94Rit29AocXmyTjeApYoEtkRP
uqoTch5bKlIFHhkNdR8hFHcSDxJf6V448itB7elhxYwF3FhWFB1k3DzggwHljS93zWR5UDe+NNE2
pR8FginU79L2q1FozuVBnZ5TgnUJoNoMiwMhtxhUD+9SY5U+KWusIuXb7iH+38RD+hjDf9Jl04q9
k+UysIcGo4yf5p9LVxQijJPGkoz+Sv4Dnr/7ZGie4ICx1cxfE5Zjno5cL7chB4hBWUyipS88kDBX
gqEuhuytNh75nVBkIRxil5FiugHUSpfn8SQCISKSFWMO4uF2AAZ6vGpiNVQt3a74OzSP1WdJ+9WD
tcpEKuzGJu2+Qjm6uWzxZDvOFlWDLWIR8WhLfwQHTxr7cOjDxK06WggVgfbTG9eks89Y4QkHo4SC
3wMPuhgXqdxRtjKdRo7hfijetMoj77USL5zsCdgqfoOALZWXgqguvATF4sIEjs/DR7g1SZSp1bUB
KVz7cnnCfjOFL3YEA6EKS7iOXqO2eJl2jTKa6MnxlqsF6Ra8f+OWRjnsk0GJblCp++UpsOyUPvnc
osuu4hFIY0WFdCNH3rCyO0/OHYxikk49Yva6BOsLt9XXZWINhqRBcaT2NOfQ02KmqvJZgYZ1PzWw
Aflqm61E75yv00MBgnGGctOdzj5dTHVJN2SnlEBCXde9cd079+aOX23nH9utvd3vbZt/3G23W35l
7+1dY+93O/tpx0///y8d+MkP+8ne8Z/3/POJ38fv3cz/nZ+c+YfDX+78k+PYrvP46F7x4+YKW+78
E387/Jh/y/xb539xP25eHl9uPm4Kt+Dfbm748XEz/y98583KaT3dcbOwMa95VE7IiSzR/8h+grhq
JDp8GsuOq3dZnJBUvPX0z5e33OkqK6qic3YABNO2vARs+6MGXXtD13DOruuKDiyidpPS3AUffGH9
umzs3KA4pIgOzFre6jLWTJWuD9FLgP4vKT4BFN+Dr6bJuL/tZOHqsqnTbaRAY63LIgPTiSDmcR/c
UbGvRN3kZ4j6ogeYey91CXlgTVVOrjdZ804HwmV7p14IHVJWS9d0atYcnGN7gRQrhRJB3An9b3Uj
eiliStGUXw8CzLGXTZ06ckxZ6E1YxCsaIeyxqRCmMFWrY2CJnRnvJYoNdthBCDeMOrTEVD/1a98Y
uxvacF4MunBWgozfU3fspOjlm8MMnDriQdbi2oLEMROHBMpizc7tb/96VSsPNE3Z44ZP2XVbcKhu
6vzst+ALUHl+BtW26296u7VfCle0f32YDtyF7ngtrJya2SctP03hoU3KYz4zS6nuiQ7NyKjhoGwV
SOBkWAGUtRjr1ATSE+ZvSgh0x08OzNCNMQ1hLbT0HRTRArDg8vry+i4UVggKIJo4NLHYS4VktgZ0
xOzdUJq5KIXR1ca83Vc02DrlSJ+LImUfsdCVTp8lD0orln8bA81fYMGoMVMz8T5efEGaeB6iNXyB
REkOTk3pNocyWs3GrwmU6peHe8YpAEbWoIEiH8tTfPGcAJExUjbhaTRL+UrCtWjdpSnRVv0/2lm8
JCoB1tdBwg4dBm4v3Xl0EMGq5pTJSrBwboegLaEhSyNyfYqL8wHVcOy3El0vZS49loX/Hhlr+/yM
twHYTLgjkUKZt/qxC+iDmJ7ihFRCReOvjXauo8kD5JxauXLYpXn2j08UC3NgabETUDcLzAAaS7tV
QTiGnyY2XvCzEeBb1VJHqMgJt99r+vxhH728L6QzLhzTGvcfhQB+sRgkFLJjQwsjbkX6HPpwPl+r
4lVZf+rlHXIXvARu8+5aHHYFmODqKahuaaxqrS16F1P+feVbzk/4n29ZTIMaNSHUV0wD3zLmO7+5
z8VvHpwwinYL4FtH6Gx4Trwb2CVpSEEFdTuOK6HRmW1FZKjLdPSS3lSWEYHU6UquV0xHUcFDq7QF
9zX9apcHeuYwItTChQkJHCm6ZWKspSEf7gnqZWANf8m5tgUr8ROQ8qbUg783NVPJKbgZmbfPzFx3
eEOXfl+qiNfqNgX51y4cH4tau6G39t2LizWnfbp8vBCgnKPYw62AeMSxLaGXyxIOJXaxIuzK0pzZ
WWF1sN7+dvYww4MYUTD8mLQUAho7mjJHDTNG090GA+y1KuiPfNyQe1jJJp67heeXPiy+tATxZJ23
y0GAY6kQShZdQHKOdIL5WFBh3fuyIvSvSVOU0VaJqFdvqESar6rSDBHNFRO3FSTx/ehQ8Qj3gOL1
F+QlDePOq4r+J0x3KEsC8wJ7ZNAIgVRdqvHYaSaKtwgF1cmv0QNG6upoGLygc1d+EqvEumbLDA3v
kb77XAQVkMFBgXgcoows2cGiOtAEGITVF0Of/M+oB0VvFI6bfZQN7U/PiJo9+LAh+mtnP5c9/gQC
i/PaTF3fAyQ0wf/CLp3Gs/5TLvZXE/QRmzoXh8+XV/53YerYT1LlliUCM/JU6BwtnD7qE1PcQvQ8
ixrZulJco71rk/KD9YSOJmii6Kv6DMkGykWDYwZgk/LsJgeab4B6keTo8fL3nIb1OgVHiAQMgFqW
oS02PHpDURIagmdLmfqkqj4o5Qo+gvoqQjfFnKSV6PfUNzFuQD4UtXi3sSWPN6MfF7ogt6JAU0Lo
3Ua18aufIPO9PKaTQ0xdZ36oIAsDb6S+HFM5NFkbKXDi8SRypfZ6QuLFMMe/3TkLKwu3NEKRNXUR
VroRrBH1CEh/EdQkXyuuOMBz4zFNS6UUpvFkWF7inUyM0BYNzdZh/TM1aYts6emCgn4lHjnx6Yzo
0M7iLChA4drWqhNHkMEOTjI6cfQbT9/Ab66EjSfbYLZEPksjQSzzRFm83f2ylFWQMrTLI4xsKznA
IOg8VoycmzZLpKap8cI7cw8q4pBCgwL+F9iB6Rcovnm3bWO+XN5t52aNNgSL+4kUCPThx1vaKDoh
kNouceJIzz7r4pjsKxCat4FsKS9aGr9eNncaaDF3FnVvrg2iYTjHju0F6DoUVYgYQAIhQtfs5Qit
sTc9oTv6uhWA1Bp3Se/W3vay3ZPH5GwWgkFTgQiMi3jxTs4hsOpaX0TuTAhvwUqou7geRVvMtfqT
2VwHycvQ5iCaVyOqEw9FoYduFgSleDTjqReGS2tCPUyByMkHkg7cqDFuhWD4KtQKDdUB9ENpa75C
zzG90gE9uk00qk4dh0++onzrJf9FMav4XtDHaYfGeUQrpCGsJMBOdzPfx8zg2GHNE5exUCLAEjMX
kOxS+dwUr3329fLUn8S31vGfv7gysrSGxyiQVDuXdrHwYsiAjx5h+NZMt/DXKsCnp+bY2GJ7qVGm
godiMF7iij4qPzTkqbT5Xx7SaQKTMdG2IfH4gXtY1RerivBpJ8qcKJsskK0aL1r8TVG+CNlgl9pt
LH8p+5saQQnvTo6zFb8gnVkvNjHrxLMI2/JiiJnR5UmpIIghS29S7CZIkpcdWORfhuYE7aaqgcBq
/cbqv6D5guT0nak8XB7+QgnydzqfT0ANdyaMRMdgMXwBhLs5dGxqesk2NHHHAF/K8LpBqlwmnyY8
tMDiu4hjrDuQQTpZvh3kzdRC3eH26ie5QMzqqrSeptGDiqaHFGvX0dIzPPc034pzs1LslFqw7U1o
6j2Qx9GzWl2N0McOZmVn9XeKFG4s3DXFt1T9WVfPFhIjFvq84s73HaM3oD97biGiz5Tny0M/TVrQ
43Q49MVuDkPDm7KEodOIBhQL9guQfxDYBSptHi7PFXeMnjR6tC/bPXOIjswuFj0aBkFIesx247ZF
/RXRbfWZzDqbzb/1mnDlzj51l0ejVBa5N8gWYoROMJeDy21oyBOT63igkbtzZISh9PFDBLN5eYhn
ju7hEJVFLBcWyE0JWafRhgojfgE1AXF8CMHYZTPyHNkchbC/V9Dg+Qe6eM6ZHt9A3jjSlNtiZ5wG
B2wohfHnLPlpaddS+2gYgg3hxRSDi3ntq5iG762sfEgyOBdNB4DT2wJQ1EK564ddDeRJEIrNygfO
H3DpA2cHcPDk8VLynuCAmQg64FGniABFZ2qKOc48XdjtT5Rp7RkNbsD1H37LC96Tqd3AcZQNljOG
wDisR1KD5OweTPCTlXEv1/r3y595+hSY55GHIM9NxSAKXziBzujEERFVdv8ku4KBIOGXMNhDcyx3
9NOA8VGNJ7NCidS3rfK1Lex2+KCvd2W2zu6ag69YnEcZ3icj9vgKkUyU6n2UNRLv8EysDPY0TGKw
sKpbJi9RsvrLwYoW6regoKAcfIRmL6iQukog20htw3Jb66uRv4lMuEVDsFV81wZIBKy3vrqNk8+X
v+S3bz3ZHQdfshgwCUpFUWq+pO4mAElXbQ2QOJ6ZPq4tWGvA6EvgowT5QayfRHHrT/fD+EUVYE+P
rtoSpu1otOX2uoJAoDY3qdY4ETiiAYXCNPkKCsYe82J3+ZvPBH3z7M2leoQzqRvMR/JgRwOk6A0Y
xDUqwF89GeK6N0EJ7KpWd0OmOl43OU3non1GOnHltJ/dHizZ3DlKo+XypgK9oeddiAgvZBTQYzcQ
36dC9wGMO1nZIud3yB9Li3XxTQ+ofIUlAEY8DEgaBlv4TfZ6q6+Mac3S4i6QUxbNm4WFfUV0Pa7K
KYNtPPmktitBs3z21vkze8trADS3aYwBbicsZ8p+EJP8MrkuWoCH4WMrRGgTVrYvOZNwL4k7Wbn2
wxvVIgx5SayvSvFimBP/8q0f74BlUJF/yKzUQTA+h2QPzgxrJR1w3icZ+CMqF9TIl+UpXUk8w5j9
pC5490NAsaYywJlDn98MyjaW1e2AFgrwdBfc57fYe68QQ3Agi0Tet0NIYK2GdX7nH3zQwm9MgVoO
lB80O9MRpELOSxJpNbdu60B2YIFDneqmFj8BLUKM6e/vU3qx50Qg80Ff5mKboCol9CHCBja0Txsr
Eu68Ltk0SbGSrz03ROwY5DaJidHgWNynQh2TMDHwwIMmRI4AnRTqYfQaIusS22BShS3/r7fzqBWC
TuRKQ98FPYrOTP6bAdNuSUEZLXBKO8dexiupeGQRXobk2z4x+m2IBHnepCtmzgXgc1/vP3YWA4b7
Z4yCFDsRvCKDr7i5Jb0oje7KQ+5YufaMlsEeOPStBbMBAIpHvZceQlXdal28kis6P/kH36Iej7mN
LbBvGovczskOxO6qvajf5fQ5gk1XeqcS02u4ett05aTNf+7iFtJoJMMy7kEiD3JsN4kDXUI1ULNj
1HIhMLKab39/ZxxZWPhTqYP5Ghk0eKOse994HZR9naJt9aoMj2mOltmdKt/2+drazoHtpXEtDo0X
o/wEYTixl/FFml499KdQWxKyTxWEWc1OCLciBG6Xh3rmjqJPGJJh7ijDJMN4PJdaw6tVHxmpivAD
NDxXKXQVeWatPFrPOPMjM4sJreCLG43ZDCyNTtHvAkgWM5BPTznFCVgJLg/qtAGal/HhqBYzSZQt
AxbjlorzT1K6FaK7Chyq/xMKQTINUBhwMzp59iGpyCb0KxHH5SkFnXc8pUmUJlKT4HaVOgDeKT5A
W3HXJebKKVgzIx2bgayVHFfCGAvtqW4eIv3r5D1dnsezB+2fzYH8w7EJdKkDsR1YtXgSbLGHm0JY
sbA2iIU7i/NGpJkMC20Q7JSBx+XgX89cQZcHMu/i5ckCBELBjUoO6fPFLvdLWkRMkSWpKwXoMpSJ
5p1UNlRqbgRdXDlS56JkYgDqAnOSRAGBcjxtPpRCWh2xMpDCdeMvLZCvsuaqzAdHR/80sB7Eibb8
gZgE7WjB2IlGvTOHZ6uFcvTDUu9F5SM3PgQFiuZPFrJ3dZ67an8jGN9NvXLAma/EdOcc+dEHz0Hf
QYg8k00mcGxzqcRy/SBHIxmQvHlXLIqE/IcY2tg0fIFTIrsJximEm1t8MIM2WfuOebUXy4QPIm6Y
X8fiyavOaHPJg71Ks5uhSDeBaZUujF/iLfozKA3S320nWd87qhU9Bwm6Vno/BQ7sRwjmevB/Ssba
ATiXcaEzzBJ5ehnIfP2euYOZEVi0ymgUzZ6SNysRbQ2ZvBhG8vKLbu7LoXYM41lQhb/frkfrsdiu
pNh434LPtIOSFIisNyKPrbbbxwA76CbtChhUkC68fEZmn3gy+Qe7duGi/VQ2YanGaDptMlJofTba
VZhttDh2WoB8ovLFNFaxYbOXOrFKrPw7mwdwZeGp1XxQ0AXkZGp9ZdfXUQKWF6HzwDXvE+MhG6tf
qp4+Vbqwvzzac1lU9to/hs2Fl/Y7BZ1QkL08qj+3/Zsk//qN8TQ/59W+iWJHmED63ZRQj7baymV4
xukdbfPFTAdyW5PAxLROe0favfUTlbBsxbPK52f2z2Fazqyul503YiXiiu3g1ArHF7oMuG2R7f5e
gdMOMpscqZFDNyA6UwzBRgYL8fhcRI0Lqj9vvsoWmdLEnqavK7N//uNI+fM+oJy1zLfVWVakxchJ
z9svw3iTKHsl2Xaw+w2wPo4ftXeTqg6wpMtmz6XfmPk/ZuVjRxdPkyKgW6XZiHOhJASlM6q+Sbhp
YGupatcESZ5737uIxv6KyjLVIAMF9FmcEUatJ8gMZMMBKBPN+vTmTb32ffPCnxwGU9MJxYAV0tR9
/Hk5ldcyEJgVXe3dmck8bjqkLT4h/VDHb+O0skVOu38sc+57/cfeYiMKuZ9A4MR0ROFwRQ5HCns7
kLZFAVfwdVh86cxnTbuD+CQYWlKPd9BxodPwMxrcUHrUi9VGqHn6L41/sWX1SU9RqpmXR/uatdO+
SqYtvOV2G36RBSduX0ZVJpnyuRz5ohWf+x9c/T+TYSwcAmAFbZBodySriiCxdpt4BYp+dx6Fr5Tn
U/FhBXSZrWQ5lq6AbhnRoBkRnA94VfQTFysum2YXKEHtlDDNeDrC6cprE2crrn25r5ZWFvd7UmWq
GA9YEaN3xCXq1i2Dd1DsIzSJCMVcPmQn0cTS2mIXa8JQod8b1rRl1DC4OVrzCe6CsGvdtnaRxWm1
Au2Fl9BfS16vTeZiO8ttKQoalHxQnu6gkB2Sn8Nfg6eXg1tsUcADObqV2LBk+MC/9uk+Ra+et0xl
yNtJX8lvzH/a4YFYWJMXe1Ibq7CFIL2GymojtHDAIejxIXjRfoIMerRuBmF3efFObo2lxcWrojBh
SgkrFi/ZzxjWa5oAi9vmxtqgKHxXb1ElVJyncfsF8afr3qYIt7J71JURLzy0ZqFiVMSMGBoJOCwN
p8lWjty8/U7nlJ5uoOi/2/KPj1zXCjQ9oPzsmPlLG+wN66YpX4JkY6xh+NYMzUM9iB01JIjz1MNQ
McKU+zGJ1ygw01/Qwhx0edXm83tpSAsvond9GgwqlsT8PYelDPaLEkRQvhK3nF8b+oJMIGKyaCwO
9hgpopTocY1GFM9mM3ZMdeWCPu+o/lhYnOBRDGQoXNh9ExS2YzhTE0BdZ6i3iGWh3Ky5dW+s5Hp+
93SeTt4fm4sTbWpBYJUiNsOsfI1lA/q7BAVR0UrSK6MuYCZC9JVrIYzi8S1sEZeO67S80RNDgDsr
FJQfMjw47+2QC7cV6ZtbsR+Kb2oTJE8QYal3VG3JMpgQZl+Bu4Gbr9Art6SZ5hdgVe+lHcXxB412
gVOUg+qOMRGKMzYQQMS671+hbuZt00aDJ84srPjO6PzujkyKvw9FfXiJmuauBk4iUzlRB5jAlfC9
M8dib8aWdjUZtfozECGSgRgc+lVd0DaRMjyjgpbu4lJ7VgbBulJzWdtUQvgJoaq1MPvsGVBoJdJ1
4J+07h2fASGTjaqVs9rxpTfwziN09iC81PgWuv7LZ+Dk/v7tuQ5MLXanXvWWCYEqnjmS97rAQ9u8
Kqw3QaX3z4BJs7BFFUbQlcf+OQ9NF4aM1h6YG9hHjgdYtj3ypipnArkdQshkO2ax089AAi3bBZS9
xrR26Ul8vTzac/MKhMtQyK2DSBYXeZMM3EA7mgj7ejWH3XjswO+yQeofET0XovS3+L95bg/NLVyZ
h+SaAB6ldmLxsU/qTW1+iZq/bTNYGll4MaMyrSnvMOLnP6HiCmnRSh7LCnHW/Eb21kDJJw/A3+a4
AsBYS0BZlq3vYTL1BZJ/0EPEtOp433uTrm8Lanc77j+3nL+6sS3ewNBv2p704/L6nQtVYENRZuuA
fJZdfImAxJ2ZN+QP5A8NnoiQFqxyxbOdc6aHNhaLVqaaUsUD5PIxCMZw2vW+7BqwLmRvcvuh1is5
1/Mj0ik3zT2D1vIhbypQRGqwcDmZAk1tYGzUH4OWr8RD524gk1TMv40sH+1xr4qqEOeEy3n9EmTa
NqusFT+yMg5zEQDpxQQTg8A44F4lBUW77dg4evdxef3/Q5D8z62zHMnoTUal19w6mb8Rip06wDUV
tYT/X0vRtoTbKf9iwMnerR2yc8ObL/B/3+HL4WVjgCZzTqiQQWEv0d3p4RLBuV0e3pqVRRQnGCgV
5jFesRw3mtZSZd8G3s/LNs5PITC9uX+QM7Ls7fVLS42zESNt9OxPO7H/Mmm7mKe55+/SEIK1H1Xw
hRftZbPnThVcBv9YXdxoqiDndTVg1au/h+VLiAiY2iECs1fi51hLV6ydncgDa4tLDb1OehoUrAnC
W6i8q5A0TKs35zIZ86+b88+QFnfYOOQRHH4YiYpHr32QrftBpF8hvx4Dt/bJDuVOT8tbIazcnecu
MXD5/wQH8+APAuQisBIIermxjcrbIdrlpGFw3/b+fWWM3406/S8C/xlnTVczLldZOnwERCwExWax
DQmVPQcZNtwu2mQFrxhYif9+mxwaW2wTpVEmOY8xZiEsoX+S6FjrtR9mkruasQ+alabIc9uEeQTp
QyiAz184LQ8qPcOT2hqBIAgyjcqO0FnM4h+XxzR/8zJSPrSyONWRGGm0LHNp5da9Fze8M3ax/ClK
VsycC6kOzSxim7YfZhkLzPgIACaNuqs7xPwUcztTrbSkoLPhQZSalQVbm8L56jnYjFbsod5Hj47j
y29W+0turmXr8/82f4v9Hhoo9gJIwGE1QwIV/BggQiKjdK3e1NLTZVtnh4MCNPgUgP6WuHAcSPWk
DfyCkC2xE0TJvO5V7Q16RPuymbNbwoLjab7yVQhrjmetaPJopIO/djSebs5gWp/AzP1S/Hw3i4tc
tnXGXVAlgD6GSx52jWWLBSIhapnFVeVo5tUDKlNO390r8HxdtjKv82KTH1lZHNxsVHMqUDUUudVV
MTV2tRaWndneGCC9C77bkOGXOJ6yUR9RIvIwoMU1/Lyg2SV1m7efp4o+Qk94D2rUJUxvBaBy5toC
CCBDuwJtDXiExUJZXqArftVUMN8SNYmePejqo1GAZc9um9tCWwNHndkYR/aWd4oPxsgTsCd08O7B
woaceLqf6jXWkJOGGC6vI0OL53sW6DqMXxiSyn2h7jXZaXTwFWjovNCFI5O8T+KrAcHlqbVBXvII
nFZ2zJmjdvgFy8QxDyOIt2W+YBzvEtqVZfMqzq4u78pzr9sjIwsPn/otr6N5/WJhRCMaLbMI/UIk
y1CZIn6LNi3eJJD655wnz8oA/4NxYAeQ6MD6Jy7OBAqI09jLLVB/gkYtp/HYRIDtNVOfoVWzqU5Q
C7ejNXDy2YNi/bG62LJCAb24aHSVY7RbuPwyFKSSeiuWOz+3C0Tt4jXevPML+cfgYs/2npKlwsQw
q/quNB8s9O6GlQfM2amUFFWCIwhyCXXZyzuqhlf4Rc92FcPmfrCCwRXL0dvArA27hJUVNvDk1rYC
GUp6daJyp+bKStx1bpx0ttCeh0STTjh07IFSHaxd3E+oG/K89XyYG6f7YA18dM5bHxpZ7BkhAZmE
VmrlZCXCxfHXBEQ5bJgoqlW7lbOxZmqxURrRqiovYTz6sPEBfRSPofYaFM9Ds7Og/+uLTRLfBckP
GKgnpG4SZ4JkKKSW93b5Q875vMMhL/YPgm2imVR8h5DS16m8ZCJCbDlygdawciLPrqAm8dTWZu6I
ZfogpmykBSXcG2A5nTHfogntFPn28nCks+M5sLIIiQJkttGpwUqErt8sdTj+MEXUiW+CcudpN52R
bj10dOI7yXCG9k2Lf3nTj3qN1m+eteWFDNzpn7EudusIoqpHwwXnE24MmK16BGVLWkTggdEr8pbN
f3M6aAwAo69KOjRvx6dDNxHOEuAGcabJKtwE2ZIdz+nvGqRvK6uonIs1JB6vNM3PNfAlmgq10iAu
ZgoV+kvccjO4NCjZoxPb8T2F1j00ZZt+EyJDbie/gCBtEbl6/Vls0gf5PnSlHZfZa+IEt+LV38Jh
5kv14MOWvdfkUml86Pmw0nyOvcBGuCNeA3KdO7UyzGT4QfDMoDGP53lS+jFJMqVy0uqlFPER0VUz
XmvTRpLXCsvn5vnQ1MIXhaMlDZPCcJp6I1K3iGFkv3xW1iwsXFCKMGofT1jIEfWupdKO16pJZ2+O
w0EsvAsorDRUO0yE0V6rbgJ106ffA/EqUjetcO3Vt9KwUu8552VkaIgMGUC9Sab0eIXaKkvHSJp3
gbqFp74Mb601E78rmMvTDWUeL3LIUekwXOwC2r14OUTsAnrMruttvbMst34Pd6+j224LO4Ur2JvZ
dGHzrK/yjbByH59zcYfmFztDgH0BPNM8qYhiiPhpImNDvQ6n/8YOsT4CGjNR1pJYxNR7MapDhjkO
D+irw6yv5w+a/Hx5F55dsAMrC4ctykIPnxVWokgEhXClo/NZrwEzTpprZ+cAWygEejSO0LOweMD0
ctLOMFBSG2Z6L4i7Cmye+eL5L+0EVUt+E1ufUuyr5tZKNtbaSTtnXgbKDNu7wRMKBorjXZmMuh9I
+Vg78vAAs687GI9G8KoN73L2WSjRbHNr/drkUCgP8OddnuAzx3xOH9ERSJ8IzOmLE1EbvD8lS61p
bRc+zAKl5Vpb4/46Z0MGVKYBFYe5Zcmj0sZd3YwWNMlQjyDwO2pbzYgfL4/jzJ1KGyxZdEIHqg/L
rm+xl/S4gvPT0SA3mULkDFS7Mn+14aYeKjs0t5fNnTllR+YWrksPxlQMJ8wJfbRFz/1OEQYbATc3
04ary6Z+X00Lh4IKCsElHHEkhpd3amAiv+1ZCJ7217kNitfx3NzWAjt22+t8BzoQgvLND9Mtbe2p
cwLbcAC2u++pG98qjmgbb9XK4M/N9cEHLe9SwUrUflL5IJp+5fDnaAQuLjtAcgZdnKIaVx765x7E
TMBMvc1B1YBHHJ+PztdyFen2xpEk27IFQCCw5Dnv9dfgyorttz61c8gBx5Wo6YQKH2NHZhe+R646
0pM1Zl/SzSCifG63OxAptrdXPyFMe2VtuxsAy7a1sb6Rok/t79b+e33l+bZi+9v6xz06buiRO97m
8oY4F8XyYQYIIZ6uqDcs/IXfhCK1Sj7M+yJsi1vfbd6RVUAd69bfSCj+2rS5Ouk++i9cxaFZ+XgZ
PD8RpEnBrF8rNiLOtvl6eWC/2TFOd/qfgS0WWhF7rSsNLAzvnatcIZp4n99HX+svoeM9a+SAbf9Z
/VoQTtKO4F4Hm9j+9T9+wmLR0yLWfFReG2d0arvdND+kW9XNv3xK797fijtt1796DistuBAZuuON
ubLpznUrHa3tInqwZN+ntsoUCFd3w0P6i/bNK02/MvfvX/MdjXseKl7fwKo/WzvjcbQ/Lg9fmt39
pRWY/d5Bznio6CNSQ4avPTyYDuoPPyQXhV/bf3yXHDS3N4pTDfZKofUEZ/j7pEF9BWHsTA259HBW
XIRFOsWN03qbuthqMpqZoG4H3aUwKjZ3gn9N6RARUrNxxG9hsBnWCgFn7+AZdw13HI2qND8cD3ws
jEI3euZ9ghcX9Uk7hvUCp+yo5U5R9rn1YNY2BH12mt1P5n2x9v49d6FA4zJTY84Utss7UhjkKVdR
onZ67caMQBfvM8snH/xyeYHXzCzOcA9IQa5F1teDuGUq81tZ0t+FKnhClHsl1j4BjfxeVTqTZ60E
A+rLhZsKsqCRtHkvWQ/IAbvBzntEwHY/fDY/SzvlqrsZnoS77Nez9kHUseUq2dbuaA9O/bp2qs57
zINPWQy7imqjh9KrcdCs15D2oOFjcOEgR9UWg4hQyna3E7fTtbG/PN/n3jhzzAPDiGTBkbBM8Q+j
JELWgsKU1YzOZAw7yGGcpmJph3QC8T4+kGD93jTKRoZp5LLxc3EXqXF1pgeahX4WsV0iVEpZjhwr
2afp92e3hiU5E5xDqDVHJRwZHlOLPx+9AAt9XmZVDsZxsP0iN/ztIPkJWPjUL1euvTOuieZu4juy
xhCfL2nqNUMMMkOkppvWaNsJ1nNZmU6oJbYZfuuKtSz8mVTtkbWFI6w8qdL9cO69ynwnS+5QB/PQ
08r1pxjl8ri+U5WVrXLeIokXOuXnyvXCA9Gzo6LIjMMzwmSD8DjC368RnKZtqjz37a/E81EKWyuq
nYut4CbnlPPIInm7rN1EatQ1+v9x9qXNbeNK17+IVdyXr1wlW14UO7aTL6jETrjvBEHy178Hnvc+
kSCWWIknNzNzUzVNAI3uRi/nGGgOUQavNwBsEbugRwVUeSCzvVoAYqbwdAlF8x8GeFu7fN9qG/Ht
yrmeaZEQSoPRt5/bCVpUDMO+6gDL2WvBbIMDPQWhU/LtH+4EVBbdnsBBRMvnuZ3vwZLIKKsHuJIU
rYn9YZKLjZfx2p6CIEYDgp6NLB8y4+cy4qyeZVlrBq8Gk3gKJL+FoOWys4Oc1OBvrW4IizF8kO6s
DiAAILSpFfAtdpoHNNMtI7xm8NHbCuYNuBaQowkhlTqWYHOg3eBVkh0004BRM0yizEU0kWkH0Piw
qorQYk9KbXqlrEUFnfeVqrit3bigej1gGtBLpHpPAZNDyfes+pGjWGnQxqvy4m5ObSC4DOCHRV/z
9YNatZyYN8S7RzN0RAbCfch1NZFiGV+utG8WOyiOqw7fGjuiySP49Kbq1sTs/4ZM7gfE8OdUpnDr
TWJ0stxDZtznboqug0qTvJgFpSaFcv0wOXdKUWB+Bd2JIf2HtDBHofq/BQtqkxREnbIZwimTvg49
JsHt514Zgqwo3QmQUPr8c2O5a1fvVKJ49Srb6KeBL7dBryVyfEn1LUdC2tR9MzbBpONr3U6OM1fT
kXYZ3EKOUgnW8Bebby3n18bXcFW8tvncQJ7EnqiLgYRrwtdYmAR0psNnx7ABGIBgIXlgkce2egMx
LeBZXtvil2Q/bcjnowcX8jkUOxy1jmK8cFWMXOlaTLJh/9XnDlGunrwg+6Kqe8PEXGvo5Og13KrN
rz2lrROZwnNDTxWlmfQRtrd4SsYQcI6zZIIQOhynxq3jDcu0EhCcGXtBWjIzTYodODXNqt+qHlNR
zqB2GyZnRanOhAj3Vk+ZFAMgEN3nY7yP49QzjWNnph4qSeGg/0PzGqSh7OfIGGWCMgtKkw1WOS3w
mk4qB5a6eHb6qqTp81Db4ZwhQFCa/XU94d8vqMmpRJFtA2GbAp5W3rGJft5GLXYE3MF58Q8ZfohB
1xC4QzgqsGANJJDgsTpDM6+EJ5nbSMt3Wf5xfSUryncmQrj+RNUapvLeUzmrdkiMuuYETGxPARrc
lKRgPX+7Lm9VMwDjZ8mOiUqxmMfRphQNZHWLJVWgZ9bCnjx0aWQXnlZt4bGu+WCQ5PyRJaj6WDkz
oPsgy1pq+XEemjsnNY90caJmRHe0pkpPqg4icgUZZbALF/MjQb4nAEzeDS3K7GGwy/Lr9eWvvTHP
vkm4Gc7YsNFJ8U2kzF60uv9egiS2KPJ3wl5KFABzQnwGiAwjz9xFx+Qqid9VM96yOSshgQMqJrT3
c6xF0xRGsJpYQ5t4i9Y6IEiy9gcdfCd/LQG+trFcfvXEi3IqR3j/IY/RErlnGF7zAQ8VB+mOYFLI
g2F1jeiHdDf7/cMSlH78JB3M4LrwtUt6Kps7+hNfMjpjNls1l63mkVGAElt19qX2L1t5qmVCvFDX
BgXzLy5pX92PHPKuB1Tm9GLR3fXlrB0ZMvTocnJQJACUwPlylr6qUfKDnDT2bDmy4nxfY4Rts6H0
06qIZ3YqSLg2ujFOqUahoqP9Lic0MucB2WVifY2TaqcV30DttlPsydXmwS/7114dH6nhvDZQVqXK
77MZRMROuWFxV+3UyeqFe1OjF2KSE3wURr9V66AjNOvtqLTQqoyhn+lvCfGQt8A1/bPZwqFKkkSl
TsVm0xllhMGfAGWF1qR/OVGcJjoZMYciViKZPFXdlKFzsm28xGpA61y5BvrYcmXDHa9v3h9B/M9P
bgLYosk4Zz1mJqoP3VgeLSCN2aFR+XR+1wjbOKp1Rf0jjduEE2kdS/oUXbu4EBo4KEFz4vSRpHT3
IJu+vn9rxgWg0f/bP9EL16WFelOJbuQk/dajAFHIfjmU3mC8tkBHt/PbaQsEZy1LiShDBeERHsxg
OxA8ck7QBPo5R7GU025qJ1dBZ0iVNm6h1/e5NnmS2YS28UHpb6P6pWISGY8vV64c36RldH35q/bt
5FuEU10MtQVIJVx3zzKgrqAVw2etlvh6muS766LWjvR02cKRNkZd2JkOUTmL9wW4vmOQ6WVL6S2T
6l0XtbEqcTh4ps2kTphG8AxFuqtbFE80dWdax+tSVmODkxV95uBPlBRaU9QWgRgiFRFN9VepRvO8
MQRSrIFPRvVyBU2BzIwmC+XtMQusFCVYHaQlbAtvc+12wqqrQP4yTGSdBR9py4xKrQE17mPmFYDM
NgfL6x3jwIafqQIE32rZ8llrURjgX9CkYiMpqYnVZoaAr0tsWFNt1r46HU1BKpAVEFq1fqupsx/H
ysZlFVepoL6uYsAW95XD1ovdlkZTzFqbtrZbtj9TB3Cm9kfLR2Lb+yzbW+pGvVBc4Kc0pJ3R5QGv
DhyWcxuE66tVsj6A48JedppGjjW8Mlq673Rk07Rla/5IvB9cHNo8FAOFONS2bcFlIpnXDUrv2EDj
VFwgRhsaC63FU8gWVLV4OxS8AzgNNPC20XUB5rXzdYHvm9Tx6EiuPv5Ia/mYJ1YoafXz9dtxuXuQ
gtFW2DhMVF3gD+ZNpaVTmqDdr1feh6aKSDM/T5LluGPHKk+B570ucG1ZHFER1hz94+jePF/WQqt5
lJQcQNP1c9UM90lqeYq5tXkXJQBO623pnJOQI86iV/VcTKECw6GWisS7fSvd3I1dEP29v3qBd9yq
ZvEDP42hIEk1LUwp8EImwjUhWEvAkEOMygFyb9T5oByMokPvFy7YAK9v3OfOXBMkaB7T1CmfUwLA
KLf85GsHjDWot81Aw79h2hp1aP4npXv79ubfOcHdQ+juJ77w6PFddw/AqPeNoAmM4N191F3QpLqF
+xoFT97u+PFxu/UguLwo5/sinIBqJzkAK7EvkoXyfUqrNKqUpg7UOP9iGUzZSHZcKjIXx6cr0NSD
FiXBRU6Ar1WYgt3J6HRjAy1Pbq0bm7V30zSEoHnZOPZLNUbIiOodYP9hyjVxbLrBTHiVUjybh4ne
9C3wWfOZ3Taq9Hj91MXA5z/t+rMswQoURLIGu8WyEhswteSNLmWQ9+CoodNOwzCdaRSKayaGf13s
xfIA5sL5gYFNClN+gfy7xHqv2RMAj+N68UzQAxq56W5C4a9JAbcDDkzl2XNNiDVUkjggJp0wb94f
jK5xVeBI/RPfiKJbADBWYA5Qmzu3BG3eNrJWsRxd+HRnACcJpnAjZlpZB5aAmgq31hz67VwEXWKq
FZip9BYyviSJHPagBJYL6+91jpNgfM7q81klYSU6MfpW4WwzmZ27mI32qQyI7LfrJ3/pvLkP/SNE
eEqDX2SeCxB5gXAGe6bEzZ6CFUbH2xrQU1FBfidT93Rd5MUgLJTc/mQFghlFO56Yih3ThuUznVIP
rQDHhKmhDnztqZPfFSU+Tvnol5X8qijosIxbP9XzDct6YTqQTASAKPLA4EACnpeghpRijHNMgEzK
5LF1B2a9O5Vl/Gg1qngK6Oz9oq3mr9fXvKIyuFgyPBQaELnun6vMxHQ6ZGadel2mtoGJmZQdmJfS
IGa41NdFXbSoKlgfwjBIw+Q5erX5t5wEwEmGutXYK6k3x+GigHezkoNqeSHFuOvzF1qgNh4fRlCj
JAXfaq8snucpMssMA4vyXqL3HfllWXtj6/WoXrhO/mE2klKgM8YD/DODdvJhSzezvNWRLF4qVPDQ
5ZUhinKqHlghsQKQ2nyuU9MzzS5Hf6tk0mFXA+rjEcQvUiCnHSW7MrXj5KaDZ5hdxH6ab+StemTx
hFd8N6L1PlSkSbq15bTSPSUvBsmrGZti4EG22hu1UicOM73N6Ib9vFRpjoaF2jWK5eg9xoU63/PO
IHIOJA0gxne7DM81JfEWcy9X3rggOVUBPwV8NsD330LKWtEryNXBGSejBqhfEGW2SUUweATDjSuk
5QZaaiQ/tpRgQ6e4rTkLRrA++AZUVhELKwiHz9dn9pOD9zigQsYCh4UxPCk9OvZXFJLzJehArzik
QUtutDga6xfkAyf7qZO9ZPzRNLd6HaC9daIPIL+7/lkrCoW4HEl0fqnQvCbsupmPrZGyBg3ydUTA
NKHAbF2XcFGnxGU6E8E/4URn6dRixKyHiOY908F26qW1O97Mb+zn9G2LJHTFMPHWAOiPCkpH+KVz
Wc7STm1RQ5YNcNCZHlj/MKigAgIgy1YDxJreYIQDbSv8zQFqnHNRMVql49SBw1/iZjeQxY9zY2/X
W9CyF0Eh/vOImQAvD/WET74IZ9RxkuQu8xpQuh7a1l78hpHGk5dR3ilpbG545lV5gH6BQ+ON46Lz
z7tlVHoT+EFOUtygoBynahgjNtQ3HqEr2wc6DwAefnIKXVBipkU+qnHaY11zew+P9T4QjPlJ9vN1
7VtbDidcx+sJaH66iFECO7gkCJ0zr8i+K8bHOIam9tEkGyHAuhQQNOkIAUG4INztNJWVhKbgFovl
/bB8LFC+eHpMtyBE1vYMpgrlIQ1v3IsevKwYENwSJ/UyRNIABzfKm7LVMeHtpFm9AfV+0WjJ9RoA
ThwtEk/3Cx+YgcK8tlJMXKoJk1+m0nKAFp5kynGaZWD1zADJVF1ZUuWffQUGpGqY6dcijZdDyTLZ
euymoilhu/FSjnTbklvXknsCmM9uel6SuHi3rN7YWXaF4uA82tY3PauVH9cPf22/0FuGjkWMzIEP
TUh0tBR+CoBbqUf12ScghtGdeucQZ8OGrp3+qRghyqxUwLgbFsQUCebyJgB4yZj0zv2FvFxfz6og
tHoAvgj9ghclT0dv1WbREe9TZHcTgCLo+qti5+0XJG2098VMEBhcl7iyg6aJOANdcojSQT92buQa
uVRmu0kLzzLzveRMvr6gnX9Io+tiLkJopPhQueGWG8uD4p2L0TqV6APg0zyid0Bhog7iWvVmdqjj
GmClbNrBR9L4X2RagCIBHyEq48KpDQQg5LEFmU4KgvURartvlGNX49FYPuZbrJQrjomTAcKq8soJ
asXnKwR9ugEmnRylXNu8lREklqOFtPfvdEAW3BrD62tbOzZkVhCdc3x/oFifS2uJzYBfxwkwFvtG
NsBXahvon9wwESvqCGBdNHBZHPgcCDnnUqjBcsmRqgIYhGbEkwhZ2bjAJezdim14i5Xt4+OJJsDc
Ude/UJDewbzYVEwZCDbzMQAetnQHI/JzqtB0k4HrJWDgPd7Ij6wsDy2bKtJigGoFYquwiRKxJRBv
2plXMu2QtQztX5I72+WOsHIjZ7ElSghb7AV8vm2OxG9evzR24vZIJJr1W6JvWKoVvThbknDPUlkG
rGAFObWBNHbfB9aQ7uii/73VwCOFYy4jV4H3oRCzyKnc6Z1C+M7ZPuZ470mNdrh0a8yGB45CRK07
eCuYBrDq4BYFMdrY1RnIXXOvzl6Z2eGB//TX1wgT+wCawsVFu6IIN9UQwJKaNc09M2G4qWVYaxjt
Jn+dj+cvH9g+pEEwFWmJt1U2ejuRzBj5lqI+gAQa1Vv5hlYfBu+xS7fGdlZ04OzWcl08CcdTXcoQ
P+PWap3zXHQNav6Nscx+Z87d9+v7t3JAEAXzgFZPPHzEjl10dqawHxBltNLenq2HWdmaDdwSIaxm
NpIxbghEdED2+7LEXYa0Yhx/ub6Qlft5thBB05IZLfyLAyk2k9wFtkdHBeOLJm29lVbMHORwwku0
vKEbXnC3rLPkpZob0Ma2+hMAH93RIbtFTQJ0qWOCDnPM19e15ndP5Ik4JrOtJUVMavjApgd3dpfU
YMeNLTdW22+E2GGcxlFS5+E/SAUIBU8842EjvjkZUF37OG0BylAXN6gLNcUvVZncRn8sNcVD8f26
uLUHKIKXP/K4Dp1ovMoqq5dayItH1Zu72ZV6wwXVIIi5npjxUCJPbAB4Lws25HKrLdinM7mCf9SV
JpbRllGg1LVEWhLq7XHWnpkeDVjtXEd1j4mHtAppvze30g2rmnSyZuFemEQqaVxCNqpK0BwTQEOT
9DgX8Z1iMHcxyr+EI8Nr4Wytwg3RJweOv+ZrVQ+xUrotSv8m25qwW72HJ6vi+nxykkuTxbTjmjM7
TjAZw3fWUxcai/4/VKA3jm9VGIhjgFWA/AVA28+FFUMRj72OVO5gSA0KlxgcbK33iuf6UvKc7WqK
juND1aWuJu9lI0qyH8Q0vTF+G+sN+3OBXAoiyDPyS8EwyHZNs4IwwOSjleFLtSgyr54Yt5MB7JHG
cQZg92EQIScqvEhVJgGlBBBMNGNBr6X2xmGLZgNFHBMBOHJGyNwgJBPCiFFmKBNJNuyEvDey2WM4
c+OgKS/d+GUTgvqyGwEDbzwniOKKjLEB0Qvz19C4SHXivYU/w/2vx/fg/in2t5icL5gR+FwdgEbB
Tc7dPfLa58cdS41Gk6VMvRfDRVHSdQ8oA7pesNuoSTiiXn0O8PEdxKwO5nQc0RwRtajVuEk9/w7V
z7e7/37C8C68cyEWv/AT/P//4R8id+/iF0qT///P3CBwg8o9HDx/dzzufh93/u3x5fjy8bLbuAJc
rU4tGD4VCS5kBfkvPNIFtQPGhaGTmiLP7/VeGIap9/mzS9zrgi4S7p+CgPCGEB+jUtCr882XWV3m
5YzN9299P/RDLDpwN5zd2gmDkh2GHTUt1J/FEfhOc8oSXRYpysG3ty+3/t33MHpFnfc12Djii1z2
53JOJAl2Sq5ihTgJJN3e3eHYUES/vl+fZIriwSAryJtGkLS2RVSCtHYA6JqCl+n2zvff7sJfbgR1
8HYbNvAzcXVNjrAQZSzrJK8h5+7795/Pz8+xu7jPqJCj5xFT9fyvZ4gODoG3e/rdeE+/n5jL//o9
Y8Y64X87Xl/556jr5RcBPMax8eRETu9cUzpgNVRoJIGm8Ouyf9hje3nrgLfbed7G8j//Y9eECV6U
WRWQ3louzIf2u+GXCDcTkvydvyHqoleBqwymW1Fv+q8rQjA/8tTH8+D0XNQdvwHhnl97bgiwPKzP
57/+ZS9PZPIA5sSdxk4+0b4dIBN9Py5+w9w4fn/BanMv9X5Fr9Hj4fFwCDYO8bJTUFis4EBoO6qJ
nEMwLGDthuFz9M273zIqq/f9dEv18+VZsaI2XcqX59+BoBLW8zGCpn7dUpML7yyenaCTZlp0HNsN
gt78cB+591sSLqEW+IaZug7qJAW5GrEbVsvqSsrn/07q1nLfxpAGfogulSZ4/zSV3o7fgY3W2PXr
fyJWuP65RkpMc0As14/cfaPe20sfMLiDGU3rfTD6voVb4cJT8vYYDEDhH1+B+YBBeBBfuKYL6Fbc
Tn/DMTk8c3txMU8+TPAXdpWwRdX/O1ruRv27z99wcfjl4R4VbpRfVv4bfsfPAX//vEy4Tvjx+TW+
fp9MMeD/1IM/XyX23EotaSka6/67w/99EP899P/z3vwr+LfgFzwC/9n6gkt4MegJEKMAnoaEJuIY
YV/qGvyseqfiCyAYEcXnD0zkF/cVq7/3briZ9I/hVlBzEdMgxQ5KBKDP8rnRi2KB1vWJNtqQO9K5
c6kJSEwHkIa5EWjF1mP8MzN7dviCMMEqD1klZYmtwfnV7kPsxi4o1bzR/YV/WgA3wv8fRG4B1uti
2dHh0fuy/xLtgwDL//37+IFt2Yewc7cvx9vd0T++vNwed9T9HfvM/dhq6hIfYjw+5puCQAp1VlQ6
zo2QkbOyAqMD+mcBwQrMqxkDPsGiaJj/aidCrQhIm+k+7qpiw8iuHAlYDgw066MehfFWwSgBirWd
Fx0dKRNaMl2AG4GMqV7ejNnIbvKqUzZCuFVxJmJ0HW8lRRd7hjtaW924oKNnBPxGi+q2E6gOTzwH
1y/ZRZ8iNhTlD3QOYV8tIHcK64pZKgOTFIIUoOcqJoYRJ/C4JO4SH4gWJtJbTL72VThVr6oVTaY3
q0+FFNhmtPEd3HsIWnj2HaIW5pMjU4LvMDPi2ioJCye0ykfAU+kNsEQBRHKwYDiVoK2ABAMgNWkj
/c6N77UPEDSrX9C1MKPD0dMVdKMyO3bRfuBWBsrrlZwHZUyCDjQv15e9os5nqxY8AtEaamQMQocp
CbLmpgMHSpGE0riTpm//IArgGCpUSgMLm3DQPXGoitaBHMTlNXi+o0YNig4YnqNPtqA4+H/qYitR
J0Q6CnbTFJXXzmtLjzu8nSfnYRlQm3ldtgim10Wg2IRXLFpcRLCPTNbHquXtesncAhLOn5XfRfx2
fccuAxF+N1BH+58QIaBLuoQsyOPmntyj2urqGC8LJC2mb+UIYDYTYwq7OF/kp2rCxFfRNOwwIKcx
orNESvd5kRpbD6HVS3LyQUKgh3HhpUnBROclICKRvS7B+JftG+TWAkZ+cnTSfeuEKcUEiHWXGl6n
bH0AF3B5shZGXwFeg0Y1IaxWh1xfLMzu8Zlpb1C8Ugo0fW/KdwbG+4zUrSXfAdww86b2XTf2G+dx
EaZ8nscf6cJ5SLM+G3MLFa7lKBnuF4u4avrTnn3GXmUAKndh322seF3P/ogUdtxBf9hYdViwRr4X
+Ze5uSv139eXtWoDQO30vz0V4uq6lRel4SKW9LvcvWMmu7QfxiUara2q6dZi+J+fPFD0ssZQdI39
07L5vqbfJUcO1c0OsFVDerIewZI7Oeg2upFLAQpNAhAnPWK2Z4Gp1eoCy9kw2zwEu6aRgtmunSo3
gKIAW7M8MoaWhHvTPExVlDZ+PtzEinf9sC4nFgUdFCx2i9xvRiXIq0Ak8kZ+9662W34WP+N9vc++
AMQiyp+hkD//tiGa+2m0qaBuir5ojJoKoaiptUVHagdtX80xZT/iDBn2LRrrNf04kSFOslA1V0qM
DIO7OieuPOSuCrDnpQqub+FaaHMq5cKGGBMzW0gpC+1ZZVqAiWB5ZDkw3jYu75omIn7HZATASNAl
IFxe1uV65yQS7EVzG3dhqTyk8xtNqUuNW0ai68ta3bwTYcI1VgrDnEYFwhhhgRkfMzTJdOPP60JW
9+5EiHCDCSwgokIIseD21PGuNMMCg2Iy2TK1q6vRMI5jAA0FXZyCutlDFS9zDxfeAI2ifp9G5s5G
6RtK0LVqYCdPhSb7So0nQuXRzp+1h2T60dGNz1hd7p+v+MxznhgsTMePqdTgK6oMDSU/JuNGK56I
5P/9piIhi/cE2nSRjBfUxHHgw80cZbthuddz37Hvpcm3tzoP13YU4TX6DlFhxyi8sKNmMyY9A5YU
Ru8mFCK/9VLhsmyjlHCZYoOZwCQVOvM4J9vFy3FGb54MxA0UjmQp82jRFrqrFTUIFdSW1S7sP2hn
UNvogji36Z1tLw2A7thc302m1QMi3C7s9heTkCt1x6yOHdVbsoT6dlyov+S+MDK3I/GkBrVRyW3Y
z3PdBLpdDsNhHLVJjorSmBCZdHqj+7pWxVuDuGsqAbxvIEdpSO1dwHIVAAuSaDoUXquofkWCUnEn
3XbpvNGushZqYbAGMQ5mCBHpC36laRStlSxsZNvFwFHOrN9FY2zxQqwKAaa9w7HC0R4oaB6heiJh
xA+Pnrq/TePEjatkwwau7pdjy3yWD11u4syGOSa0XRa0nKWAJvCn6XunYOpzQsPK1M4bF2ltORgv
R2sHH2cHruB5fEFQd2hnMCMA9q507fo4FhuNPasCkLFTAOaBTiIx6gcFqCEVBRYDLHk4p302vF83
BesCDBV9KjJsgdjF5sTZFDs6utgWZn04hezZXbI1739ZzsAdBYg1Crw2Xt1oAzzfprpTy7bLMAM7
9SRS0sBR8aItfcn0NeMlzpjfSofK5iR2G0mF9dX9Ecz//MScjk0MOokCXXNWW/1AP4Snx+rGtVlT
t9O1CQ5K6Qu7BBw5mgPUb+iH9rUpkGwjnI0Nb8utpRj2AU0EjXKmheZ0UROAem7ZGApHo4qlEC9p
3yeOccheuzF7dCZwWOhVcZAxfnBdP1aXh+ZNjKxioOVifrpE+XEgI8TOIyaUlFbz88z6WdSgqpA+
rotaVxP4CSSoOWqKWJSSkSyuTN4DMDaaZ5KDVT/MJsZV96r2q253hnGU1Gdr3F0Xy+/oxcbyzimU
o2Ud7/dzHdHTGl1FvNfR7JJHFfjD1Uc7Rb2dRzoLr4ta9YggY/kEr9fR9Hguqk10FSjkMOVS69yz
VPUUdAYOcR5cF7N2Zkj0/58YIWIvep3WA4CVvZloo6sxsOSBohiDNw8ZLTZ2b0uW4OT1HFPpIG3H
mVXf7OK2yu+K5p5Wb9dXdNGCwx8D8EwYm0Z3ExhsBTFxmc69Bm/s4THyi6Lrv5WpaxUJUsW6Wybd
Y14Vfo3h925rrnnVhJimBfOOrCTGws/PrNbHxGpVqEc74HnXKx3wpzdRyraECO989LtX0AwIwQTg
CyPyswUS9etbuKrm8FVAAObxpYhpLc2WMy0SPMks0V9tnO4bNgP6ytnZ7HvbbTUQcxW7uFQn0oQF
aTIe+UDXKjyqLAikZRog5erG7Ac6FV/J6Nwrxuv19V22eXAng3kDnBJmDtCBcX5QhqVJZSpBZJ00
Rwb4DKVJv1pgbAenjstI4RuV4g9V07hEe9Oc2Vep7lO7CaxuC/N/fa//fIpwAQmwkYqihdtxDOa1
Eq7e/dAGFAAYxRas8cpGWzLmRoCNAE7wC6jyvlOXtiTQnHiy/aaPMstPDEB6APXJ/i5tAd5uSROO
NaX2MC4l+hhNvJfN5Wsbv02xijoNnkzOjblFYbZiXNA9hVYLtJAAbkZsZ+ybzlhURuG+DStC3o9K
H8bwxV7aDSe34lstRHF4QHCgoAsMT30ClXlXjuh/Mt6q7tlkmFq+qXTAd/ZuB2ot2mwURtf2EWRa
Ksj1sDL41XNdtUsqOwuBpyuWx6n1kmq6VYM9zYJx6P+y8x2W0+L6oQGkFIPf4sSnLJldLDfwOT21
byfEFe5Ec+gIkHNIbj2a+t+OfPwnENPlmob8DcYVzte2xPVEcgmmOmNqRCXbHVDSYLhn1+/7mm5g
guV/Yj4rvCehXderjTFwMQTPoqy/A5wUadRwUsPrctaiErDQo4XMQK8puLoEB9A6Bh2ahVOANZ3q
OUC5xqhlpba3c6EfpalPj3Y6a++kNQGnU6HZNclMmgDc0qxab+NbVvLBKMs6KAfiLHlf1fneSomt
loOt4FuyQwO8dIMBT53w2B2zuKEkw6ChnuK0P67LXVXXE7HcfZ3sdQLAvmlMVMTvk3Rsa1zExHyp
EzuSnOWxtTKXVfXGlfzUS8GDnC1ViKsNMhGtr7TCa9RfUxNMY6Tq+9g5WM7e0h+c4Sstwxbg1Ea2
Z2TjCblmD063WThyYKAqFtgL4Y6n76n8HePxxQIQKHpjoOfX6d10K8m6tcGCXV160qa1CYH1LLm0
eG2XryVoLtQ681j5XUl2189zxT9ZeI6ZaFjEPBHmb87Pk7JhqWOOiTzIwEnud4MFPFTbk8fYZVtD
PusHiZwC8MuBLg7w3XNheTyRUUqxNs1sZOTGUzSAsDkNhlIH9rZC3vU4a4IcIAQ3mMJ7kkBr6DNr
MD0kgB048WQL7W5t9Wgy0HlTIihFxUyfw5o2MyodmkXswDIwHZ1FWR/aUh615RJd32qVH52oxyfS
xIxenWnx0ABFHaifD1QBuUTbgedkOMJ4eUmt+6zM/KpT79okbBRf9ay9mT432QFGWiq/yCDJfJx8
yVeyjQ9bCTktuAbUwZE+A76raEq0HpBDJnZhQl00b5sHuIb99bWvmWiOM4JGX/CoYCLh/OTBj5yA
a49bqzy1cn8GLmjnzhZgz7ulTcN0coanv5eI5ls0NYIbDCkZQdfGFhUzuyKQmHbZA4175MnkJb9r
RyX1STz07nV5fAXi4eI1gtYV9EiAZVjYRDw+DAmdzHiUY+af0P0CjU1+XZex6oBOhQjWV5+WXmYJ
hIyS47hTA6COWAoKQ/OHjKF7fYoWZFKqzDlOlpOCm+lj4wPWvM7pOfJzPjH/wM3IVcTzCOb55Ff7
Y6RfzSVgCpolXif1rkzwkPh2XeaqdsIwQQNxSXWRLQSTcnGedVCdgoEPqOwPjGwht69qJ1pfkVhF
WgoNveerUoiSL2isATB8f5CLWwtkGWrksOP1hawaGyS/AD6ngKDCEu6AXWtda9bc2MTVY65JN23S
Ps02YEcovU/izr8ubnXfLESVGKsEdKPY6y4PMRtKB9aGY4ze9mbtHMzFfrkuZE3rca3/T4igD02G
J3oyQohhTIC2bV0py/1W/XFdytqbH9OTgO9Ev4OlQhHOD6hAMFtluQm918tjxxQvc5p9ypKdBPiC
Jdd3tHFumfHLcv4pzkK6FVObvJdcE7FiwNeQOCR18PCguGXpNwWY4UmnhmNCQFtaRqXxndVThC7t
Dat82XMK/q1PmRweFXEnv4snd02ZKJC2jIWHHs6uroCFP1l+nL5os7qTJPOmb567OLlFacV3dBAd
YhramwG/lyFAGayvepbsdAqUDOX9+ml8onmdmbrPD0OqW+E5XFQIzj+si7OxRjszBoJqqfclGuc3
iVHLqlcAPOBFJfLyzXYKZw90WwaCyTn3OzqgPt2ghcKLh4W47ZInr1XXyI8VUTPig6PV4ODeOQXA
BpuGm2oCgrVbz6bmW2rSfNBsjJmvSuX0UVSZ/ishXRr2+gQqFJaa6k8A2hv7is357RzbdPJI3C1f
qNMpz80g599I3/LGuKQP2zLty4NUUecul8d6I0d/EbxhZxRkDzGjCIN12VCGls2x7KGn1iylkWQu
aoBq775pum6vaXXpzzYmxGZkkjZekReXnbMxc04ljrWFooqgK5OdWNmyxABlbZ5JhTSDttV8eHHT
BQmCP2VgiZmzMimRsGwQ9R5MekO24B0vLCSXoaNejSQbZrPFIc9yRj+7wzKsQjnIk0/Hb6MVavl+
Zhtm61NFBRWGJBTRQIciA0lOMChUy6x4JogOKPjPBp+3qlshzJerPqX7xWuOoEbaeElcZqU+V/dH
Jleek/tsV+owmngzelOo/85vWWD7S1Qfivt2D1aI0NhvHdnF20UQyP/8RGBhDJ1pjRAoR/GX8mt6
yPdTALiXL9ftwYrSn+6lGNYaTZqYrONBSWiFYBvuQwPLGTfCgC0pgv5lVYLcPI+vpnfg4xzJAfSc
kv/XxEDnW/YZwp9smR2rBFy8kJIdCAgIk9feH4M0tDYqRZcOTZAjRouKPqDcBjn6UQnH3XDbBbAL
b0W0FXSsXts/iv6JAnayoEW1SsQHEGTKu4X4cbcn6tfr538ZlSLgRdWQo7fB6uEKn+sZKgyjPCwp
0qzFtwZkwghl6jGYzS/ECm0nytXflhzW1kY26yJo+5TKH5P8/jri9I6RUGJqRVF6xBlBjTm4Kdm1
cAL11r3lmiXYCiwPbLGcqg55LEHzlIIWvYqZMq83aVBrLdoOX2v5DV7ftYgS2CMornuJRuhw8ONl
ky1v5QQR9HCQPgvFIvRonO9uo5PM0WuEWBn1WNCE1a4+aMA6uiU7nm+NjMatIuUpfr1+qivbeyZW
yEMU2aDoScMfq/3NMnqS9oE+iYI0G8+my54y7jLBw+WgsgbfJVadkfT9f6R92W7csLLtFwkQJWrg
q4Ye7PbYtmP7RYgzaJaoiRq+/iwF5+50s3VbyD5AEiAvXSJZJItVq9YSLaphSJCLugBJWRSJO4QH
IEnokI5QaQcwspny4csuaHdfDD3XHVWkSBMMaXPTW0P9nIFmOYRM2ZS/1iAofKwypfviTJlWbvfL
/AW+FXlMtNRDbhrkTNJSxDk3ZvRJ5mpP3Rtzcl/XnMhT99NNuSmFo740u+uLsHCtnxmUFsEoIdGG
1n5MTvOkQz/PWtNuWFrl0xFJ51BLw9ZWEKy5RPehulyiOzmIVTf5V7YQvPvxCjGhVm8h73zRTKJU
oupigvjENlH96NL7QkcuXdQrEKCF+cLzGGH6LFoHOjXpWi9yAZYmtEm4nd17sYLAc3Cvr8hSiILO
3plfY+79lB9xPQQGe1FjINoIiLGvFb7oNKcBLr8m+oqthcVBrmRGTRFUs5C3P9/5QqU8E+BNR3LI
EcVnPTy0pZ+ka169OKQTM/OknlwRou8raGEhFhq37AgFFM0tn63b7CF4BMHu7yJ00tjRNglu22rl
aL3MiOEatFFPBTQHb3uwg52bpnraBmmKEZKjcaQ31Ff85Is+fRn3yD9ClW5vF063A6DGjfe6O+6S
LdTcri/ogsucfYK0xVKDxZo9zpNcfJj2XTKt/P7S7XhmQFrFRI2FETMYMH7osdMGTuwIh3oxGM/Q
W/9lrmCCl56NZ/ak5YziLBJJBA+N9t1dibY5aBVPW9o5003hkCdlO35DO7/7pr+0KyHaYoR7upzz
VXbiSYqS6RnVMNT6HZqq+9j2xDcQX5cOmR3JbZ/Tzb8fkGeDnbfQicUIiFABpjicK0MBBjk/HP65
6C+5qHSkJGpitvk8pkJL96YAVwNfGcPyNv+7CebI92QMFY+yahoxhqoIN0yH+tvwzUQHJNlc9/RF
O9Brnzv6yKxmfW7HEEigQyUDHW7kaTJQgre/t/o9S6KVY2shYIHG/V87kgOaLG1GRvBSDMESIu6a
/pvSrXnafDBIMdmZDcnTUjPQGtShIIwRPicBqnC5X6D4FPa7drrT6qe42Kvs+/hfXJdnZiV3Q/qc
KbE9HxbU7dD20VWqy8tbfW2p1qZQdrqoRAN3h+EF9tHgDzVQs3rqXXeHNRuS243lFORaCxt1+DzZ
uxKak3S1b3rxdEUzJwgf8HS/SEJ26OMEmzkmrILCcmd4DMJUUEzPCtdSX8fRofFbnR0bKG0HYJju
shdlLfJYfGqhawB4IdBPQG5acvuyqfJGlHD7rtro1pPINwWBdG4FZTAGzZwebDaHrFzZa8sJBjSX
olPoD0eftIKtEZn1OKcNa2/wgj3/mtASXzkMnczhg+HyO/V5UNAif31NlyLUuT79H7PSoiaKnmAW
IPNmbi28K4dN6Dj17eB279Wxul17xi6dKKfWpIcfiBynsSYWMpT5jtM79KTaDXD//vVBzd8s7/UT
KzL1Zs1yG+rWsGLU7wUHbeSdLThkgXFOboL8/bqxxZDk1JoUkhClGqZKgzVIkG8HL8SSJQ/WPUKg
xMkh0OFo7yHyRdHzUb+pQQXr9bUr1siJFi/x06+QopJy6HgLgn5Urx4+Yye9m3ZQXzoy/5e2bzYB
Gm04Koe3t2t9kktnAnYr6MIAmoaMteS1EydpaasIBbPaq+saaWTXUp6vz/D/x0f/GpF8tJ8A+q5H
jK3dCM/YdffIKX7PD70XQBi833VrEd5iBHY6KslNuxp0PQ2BQW1Lsk2wHV7Cp/J9gG6M6ajOWhJz
cQ6B0YeEDAoGQGSdX7NoJ6CsmuO9uEDwfGiTXb/2zFk28Z9srwyBLPs66eMBRxrNEweA7SENnUas
XOMLR/dZ2kNyQZGmqmLHSHuU8eAU9j1Zi/4XTg+kX+fiuwboMGjvzicqs0TT9jYSOA0O4VT5PaDs
Ft39M1Elnp5nZqRxtJHexjWDGT08hMlBRDsjWDntF6fqZCTSFTNpil2FaZ67gzZ5faM6PHy5vmkW
VvxsEPMXnMSISh3WyEdgEKi7AF/3OxKtY/AVjsWlnWlCcw3EVUCFgjVw/ooTKxOQzug4gpUkpKBB
Qy4gyiDL7BTFPVIzsDcY3tT4vHwdutdgrUNz3obSOX9mffaXE+upoosEzYWIT0WybZh1hCDE7WgV
TqibPnTEvASApsJuttendj7TrpmVzrw4S0K8vjHoSX9ugkNm3A3kQ68/9WllQ12uIRIHf2SRKNB3
F4yMedNXZqNCGQCCUpGTdtV9birQeY5WEqOX8wgcBzBhVIfkCjTDJW802q5qi9FEj2GBvu3ujkPa
rAKzmr5XWzTWPhb9SvFpaWDoeJ+bAsA9Ck7d84UbeG6iAdxK3QxwdvKaRs9K83F9kVZMyBA/ozML
FpQwwY1uW9N3vTO9Zq2FZ+H9Co5j0GtAjQvFtAtCqICwFk8ktCRNxMl/29zNfzOH3za609aO9anc
mcfUK3fXh3Z5eJwbldx+VLjV9wOMVhZ6JyHH3a+d5AsxDUxAaRMuAZAT0uXnC1S1bRjFVQATfvEi
Npmbb5JtsWeHbN8ArutCbrR4s7bcfeoddki27LDWvn551p9/gXQI51QxCzXGF1gC+sp7Q/OFLnBn
vV2fywUzYKqZE4w2iog4ys4Hiu0FdoIuxgC7V4Pd6sPGUl8gJHPdyh9Y2PmRAao0eAhUDaBvhp6s
czNqo7Eqz3JEpE7+nL4R4YR+QlykdZz4Jt4GUCDTQze5E364yY9sNTpc2A1n9qUNV2WT1jDUPtzu
ZtoQL9vQD3I/bjQne7Xvflrb7z9XBjwfGVcGLJf4AJyq88SGweDTIE6vuumbuCUO8427btiQ34B9
OismL49lFDzA+YxACocmWDvO5zhRR6U2AB/GA0o5Jo/VvTgC0G4eTI702bRln8QF0iRwdWO1oLnk
RZBEAk0mmPGR6Z2n/+QiMpTRJGkQwouyIHOmKnjO1O6+n5RmT9RAWdn/SwM9tTZ/zYm11DKSSdHR
OFjEVepQ/n0oshct/LAnbTe2v69P64LngBIYnR+4IAx0RMqzmvAoAH0tCgpl6A7q92HsHJMfrxtZ
ONHseQsSEDBCnEbOkQ9kaEuLdYhLZzSUg+Kg9YQQ0F7xyiUzpo5oBYxEwJdfLFNs54ml9HhiI9Ef
I2Cx/z2Ut5G4AOwI5IhoVZRRAjGLlVxLAXSZisbTrDc0Fzv/rPYG3ne8FMDjMktX4D/S4UytDApc
Ngptiv0kmk3WeYDzXV+QhYgAQk8geARn5UKBdoxYTirRApYSbNLpPap7J0HXD8q0ZIPeMRQX8rXt
+0dnQToycOOgSoJmLYxKrutFk5KzKER/iA50+uSoNBjdPFCDx0G34OdWhEwaJpNT17JF57E+6p2K
2MCuIPWlAEiGpGsD6TMFGf94avp93yv0LQ8avEZiVfBdwvV08oSOgErNzTbadn0GrSeB4OrQ1H13
QLmxvq/IGHa33IrpozmZuHmmcdpo7RjdmlqufmpjiVaI2G72HTZi7BKCDk6HTpRUaGxJlRqqZ8z8
navlsJmoPX7FymhA5DTIj5HSpN84GslvKcgPNwZsPHE7NG95UWiRlw9M3NDMNN8FcH5bLR2jud+i
b0ePhEpxDz5z4U1qNmuW1CqkmbQMyGMtJOW+M+FvTt2DAqov6na6BTatDx6ZouoPycBs4fZMB0/v
UETl3jKi8Y13dbSxYsFCpyQtmiD61NxGsT7FKFaXHAT93QiAKOi/lYcM7GHvaTVBq7VtYuDGLKMC
TZGSeBYf+/pGUPCJIR0dFbcFT8sbLKMe+jpLx19apZW5M/Vp/hJ3Gkf6DJJ8m6Jp4t9NW2XaRrHq
AkkgywLRfVeBLEijfftRTqGIHBHZyRcJa91HUzkdHCDa9AONGmTVW3BMrzjgfAXL7gfjkDq1Zv1W
GUoUI1aNlKrEmz+fXDogbaO02ylRt3HLXXSx/kqUtTzDhaLavJPRXINSHQJ8HBjSvSHyqorCFuee
ckSCqji8l641OfkdBdnpvbiNXfNo3Kd+5XWP+Vfk2wjDtND5Vxr7P1+BJnSQ04LoGA205/eJEYQW
LXJsdj3dmBBZ7obV+GPhgrTBxPIfE9KVpffBUNotTLBgY3SOdje6X8gjW472yApPf6r28aF22H4N
abR04p/alcI7XmRW2fawG0KkTsnQy1fsr5+UaxakyK4dCfR9/pyU2F9NfD9oT9cNLLyxwQytI64A
APgPMP18eVq8P0oIHCF2LDXl0xKW9VFEIZKIlV2g6sOmJtvkAQMfAs1NMTltFMSaB9h1/rMO9QT+
Gze3PO7FWufb0tBPr1MpNAB5/9CHFNdp370qCGnNaKU4v+Q1pwbmDzgJdOy6TUutGlAL6LW3VCu2
FYP6+MhvCu2/sHR6pUqvDZYXOFESwDCb4TM1TC/puFcXPUAsa1SFS/HUqSVp0tSyK3mv4PJuxh2p
bxo8tdeE2hfiQzRMUMSjaJswLtruYzFqAqcZotG02ORGucm35hHs4j4NyPa6c66ZkuZtKNU8HRXk
vgMe76BAX2SAJbZeq95F/9x3NEc9J6OSJm4gVijSAIUKtAh6rRl7I/Wy8o2qlVcopnt9XEuXASRX
9FnqEjkYGUhRhaXoGoYp7LkbN7HDI1enO1brjjHs+2TNKZYc/dSc5OgNSelYKDA35qj2C29UfwfC
Ednb9VEtFAlsyBKisAU1e2pCWeh8Qwlm1FHPBZ6BfudbO3b8hRryD1w5NWpNkBLYqrv+lu34e8+8
NWzpkuMjyEfaFirfl4Aesxs6IzNgO1JaB9huGzgRMpX+9SGuWJHfnSModMx4xI2aRIVjR2hRfTa7
zXUbS6t1MhI5OZJP6EBKR4zE4Ia57cHfhgIhuQOvKkFZOUiO/zdz0h6LR1plTQZzuv4jgwYEImQe
DE6UfLtu50+yVo6ATscl7bCkym2izK+w+Dt7UZFrdKYDkma4PA+Wj4IWeFfu7U38tWJ2RppfmEXY
gTAI6Cjwqp47ZY0jpA469NII3KC5gb735047khFp3NiDqF07riMblvb3DJA05kwBOqmlobKIRH04
d9boZcGhbqnfll137Hqe+1CMEigyK2wFNbV0VEILGpqTOHshBygNE5Fwr1tzX6jS0w7EmI9G2oG7
NS7UPberdyggrNXSFy3O2H6U0ilDDHE+sRDgpU2V4qopx8wCHoDE0y7tY/KppYESuRWtgmyboyVl
pSqwEBeg/wQdkmD/xbNCRvdiiYvUBGmCW0TGvuzuLIhrXveZhV0OsV6AhyFzgDqd3DqnAHBt0w74
YTVNc9+Y1Mgza4gIBbH167qlizkEexIQtMh/zFQC+HM+h2iQG0nPusKFRKCjDTvS/azpkxH/MNfI
bS9OldkSMq0G3r/oHpJXq0u61iKlgOQwKFQTtfX0eGciY7am43jh+pIdaURJwzpkRDEi3co2eHb9
sNFZCyK0TZqxDyOgNzxdAwyumZyX8ySOs4oeGasJJvHIACGaF0XPzRi6ogRnwo9IrDFoLM8kcIIg
AoL8qrzTRnRuZpoFFbskRLVE3HNIAYn4yUj/OdCap9KAZ8ypHpR8pEQM5ONHTc1hqMm+Gfmdkm1q
5BYK5ld97Fz3w8UpPDElXQIFH5g16DA1KiBq0hwt7/wsuwnBOZSmB+OfMWzSyKSjQ4/1SGX1PIWg
rUuj4Dbs+931EV0GI5INyRHzmOUx7ebZGz8L83kkIF8ZHHu8aZObetqkPWicnAzyxslOMUbXjF97
9my2jyhUAT3/svI18wSe3ULS10g+mmhdWaoUX1MLUDTeUkM4yEg6Ajhxbt6yoHY0dYO2yKjwu2gl
oLjEG8zGkZNE7yO63FFMPd8gilmlod2MBdBb2keKMAL0g/cKiCBskm5HVoI3Eqig+rNgGWLRIF9b
ivn3LwYPQkfkdzWoHMnXIV4LYx8rMzklMdF2Bmgy6BaL7lU1UaHI9Z0CnJfIg+/UrN+punIxXhbR
MHqbIGk/X1XahdZlqXfCzGyMXvTf+sL0Ag0UmXbuGmH1FjBtb5WWz4cUrjH4oZG+933hB2Z7qPOy
WNlmS0fH6adI28wIDH3IWkwE+Gp5GPkq+6VHd2oV/jczfmpI2mAteN/wJIehyuJulr7p9lZTudOU
LyZymwqeuqJxEv6oR+3KEC/hbX+me746wdetIqVw7mwMVLWiYpjuOSeic98wf+rqE7jik8Hw0+Qh
Gu9zzb++vZbn9a/N+Xg7uQEmip3VVbAJqoqp8jWQnmSemeT9ts7i4UMw3j9ft7h0cWOg/zvKC8o7
MdVdRhFEgu68c8ugws1t3RXxMWeFi5Sud93aJfn5n0lFAyIEKBD1yBpSGQhXyk5V8duR7USTq6pP
BoW4pfVim19J72bl6MT0vQweun8mOjo3LXf9NoNipDZksd22GjagG8m7zst15MDTtTPyIlKfLQEm
YM96oQgSJM+x6kGZag2W8vItCjb16GrhHTLN4CK+Aa7NmtxpjWBv8Wg8tSl5jjVNWUFK2DRTQCCs
TaZSVwkOdrJRjFuz2k6BbypevKbefZl1k8YqVUxjYStdRmAXLSJuzfZ1e2+YOAjdtj/kHZDjrRdk
GzxP0MwRmGs9AIv7BW8x1KhA3AoClPP9QppkTFlOC/hN/dr1CUisIXwTvWXK2t0z/5J89NsnluYv
OdmZ7SAydehhqQTLGY8iTxfxhiv/TGON6ZxDdhAGz6IgFwA0IgbwuBAMSEGK3UqS0LFDnDkFpZ8p
6VZaGpamDzkOaHqD/l+lsqPaVZ0TRVUKV9EKF1xADmsjsO9XTwFdk+5bmr9TU5J/6qjChDrKM0hr
5LWX6qBazezE9Li5RuJ5+T6f5/BkVJJLWiAWECKHqbK4bbRPjT2aoEusDhH/gbqWPn2q5I0EO018
K9NnMgCov71+yi2dqScfICdXigFwJHR/IUwof+b5jWofCE1cW3vM47Vq/jxtsluempIiIlEFtGFh
WLrNZP1Oo7e0QHO/KTyOIozNo42g2crglixigv9zLUqzG00xz8V8YRj0Z6LcptxRgtKJBldX75Js
bYMvuc1fazhPz7ddQKox0Tjuf6sob+Ky2fEmQMD56/qCLVlhM/kvRTOqAdzJuRUlMZW0EQGcszD2
rOleOx55lQj862YWt9uJGSlq0u0oiwmFGUSRt21JNxNMxIOxq/M1ueqFVUL7PXoDAV40TbSlSCOK
s/91QYv1jZ8FlHm9mtdoSbAek1ZRPaMeIgdA0XolnphfI5JDGhBRAse1BvumTCpT8M6McqjMogoT
K896l1sgRrXFihPOTiZboUgSAb1iIX2iS044VXpQ5joexnn1Bs0kNT6Mk9MEnzYbHXQuO2QNGHxZ
ggTnBPLcgPiDN3cm2Tqf0KoUIPmr1NKNbe7oaKLLOuF0k+WOHVJxvbFj2uTHGnVSQ9nrHXEsK/SN
Nt62E8jNw/4+LoDDNnt/Mq0XtSSObWfbjKWbhKUeL5ibgkj7urst+ICJNdDh1QhCEI+cf/KUIp+Q
KQS6PBbC5MypbN8M/Kr7CPUKegIr1pbiZVSDQcIDzhoNPZzSmtQ2EgrabM7K0Vfz1aOfG+Uo03iy
ph3p/b7bKoZ7fYQLBy3OIQskoCjuoc9Reh0YpW3TbKKlC0YGLw5R5LP8Mryv7UNF45XxLWxeOADD
NQk2oxl9cz6b49Bn1cAxPFTlPR4gXk2cLPmZt0/Xx7Swagaa4VF1QNs2ep7nMZ8EGpYolDgVGNPQ
bg0NubpoH/YvWooXZruzcNL/38zNn3NiriT1pFrzFA7ha8kih7D7RDxEwWvRCyf/bx5VGB2a0ufS
BtQSpVnMeRUPjWqWLkhnMtupkcpOUuI12ltsO42xn8q7Mlh5yS2tnIVlwx7AVgBt7fkQQ60zhijr
S1fUXguywyL7VYwvvVqvTOWCN4LM4K8d6XgPcwYFEoJDybB3AkytpmMoFLUbN+OrKKDZs+UDEPcU
eLU0gIBQeTsf0xgOEEOIYcsijwN9VAZXQzoC2n5dKxyDbSzilXxTA7iV6Ftb/LruNEt7Hc4J02AD
xh9ZMC83rcTMx+GPk7bqj7T6tIyNJnacuaoBIEu3zYaVfTGfVhcjPjEpOWrUBkPRmFhFE4IS08SO
ub7WQLO4gCcmpBMsMvWxNwRMKFV0qIx6o4TVRtTxnZFm30Q0rqC7l95sp7MoY681M2u43WIWrar/
WUcPVqZCpy18QEbxBkLXRyW0Nwxp35a+N/ZaZLX0FD+zLm0LVrJ25AyjjZp9WvlVAsYn/qx0P4Pw
zY4OJT9CF7DWXzhdeXUsvRnPLEsbJVY0rRhtWK6rxFNq1M/a6GCYyUNtlq8NzzZj/zzq0VYJBZjw
j6MOIHC2cpyvTr50d6S6OZY9x+Sn1c8seOqq3muZmycPonIzsS8mvNa/NWvAx8WzaK4q4ygCiEoO
XMYxVIeCwmpEvKI9Ws1j0G+SYiUIW7pDwMD0/6xQKWpOk6ArFQNWDIoIqUOsspnITjM+tRn99nL9
MFiIxZA2gnLKTOKC9gtp18TWWFACxi+X2a9KkW5N/jYy5Vir4OEszUNiAD1trAmQrBiVkznoTCJK
38KoKEGJ8wqxugQphwj6HerBCmPHLFb8ZT5QpeMHLa4ohIItDzxk8hMBTVYs1GrEf+jx5q3maPV+
BPbu+lQueMeZEWljGLmZBy143d1peGyRxwHTJaRPMH0rN9XaYCTfjxWblBaf7dhfwKyisoAK6xpv
58JpivATnSvIYqBBWXb1okInYopSnYvKKs3eWOnbkw9hU6Rr1xZncd5OIl1pPExDA0SpwhQPHibx
q+qPVng02n9t/wHuGkQ6WHxAbGYE+/mdazdRqQU2QqUyj5wy3TPyGpXv9jA4RvtjAvoSZ8a/+wNC
dwB6cMUDcihtrbEyMyi3wCIQt47SBtASCA8EbFNa9s/Qmnlwf03JOQvUHFKjSmdTILQHA9BO0b6B
I9GZSnutjrG0WiBKB0oPQErUBKUItwEVGB9Co3THts5+FkFYftmcKO+91vBjY2mB4Y9lFoJ2MsoO
2TRZB3MEJfeWEBbt084qS8ceYto+Al1NOj+eokp4qp6LlYhj4RRFIRt60XOrF8pN0uxzYxiabrRK
xFQQ1dI2ZvNogIwoQ0+oXkZOX39cX+2lDQPUA6AAGqJUFOzP/Ss0Oy54A3tRWzlpCWTwx4AA0lQf
7ThaOc4Wx4ayL4r2yMRfFDcUWpedPo9tqmoCgtlo9DWL39UhR5/lxO/TrIx3GPwK5GHpGQ1NSpTw
ZqnPyxdblOlVjKQmR8u5GbzZkI14tkJKjlM8aMTVRdZ+9Kae7jSaG78ro2Pf2RAJvxEgFnQG1Hz2
AFEb73iwhKMD/hD72U5SI90qJe17z6xEFPm1MNNvRgS5tdzUGy9RavI7nHTkOwgJyWoovpDtB8Mz
etqgtwX1KBkQHXDwqPQpwM+8/NDoncaggmE+ce1J0wYvGm4a6qMked1VFpbvzOa8xU5ebdSaakHt
hrtKhqJnNnn5+H3OqxpZ5rSA77Yo51+3uFR9PDMp7dph7MPBorPJ2lfBykW34PGea7DE2nECkji+
Z+Ed8kxttSn4E2dv1z9gecggM4NKEs4MOczAZQvOpqwDy6J6x0uvaZ/tFnU5cCSj9gBnuG5tKUbF
cP9jTg4wUrQM8YBgVRMVmEZtV7L7Uey7ylXQnTYLAATmGwfzH4o85s+hXtNwW3phndmXLhtoqoKd
IcRww2mfQD46/gZO6lB1x/g10neD8c7DZGXMC1HBmUnp/IFmN4oS8wxr2lMkfqnQLex+X5/WhbDt
zIR0UXMhsmlQMasRRIZL4DNUsjFQXmX5Lp+8el5Z/7rFhUMV7FegCtHBkAY6PGkelZ6wftInkBmz
m9GGJKjtsPorDrbW6potmcL7HwInFFSrqEGcb0pW52jFCYGEHZTPsvAMiPHYKZjscmeY1iA1C3co
On/Q24S4irCLnAZtwaYDoh7o4OaoYhYHxKZ+kvwQ1e769C35IbpK8JbA2TYji6VtT4RqBiIj3KWd
AfxyYdEuc2hGI69v2nJyxkbVIgcy68XBVOy29/IE7UJeFQ75CvZ8yT0JyGshUACpy4sWVBFGgV2M
CXynQpNPCH5XNNAHtrUSGy+sIjQxCHQb0O5K4PLnq6hS1W7JlHIUUp0MjMqqdkThlKVf+hqD6NJm
AEGGrqJzDCl6mT9HFOgyoqA+dG0wXxZvfEwctbkBsV6uDNu8jPa4+FZWc/Z26RUzU96B1ZNBuBGp
m/PB2Upd84qUuH7V32q6RUjrkC520KMvhnSTso+yfAv1t6RYo2VdnNW/hi3pRTrwLlVbHYapItyq
A9mB4iXs0Qi+a5lwqn4TBzes2hrTLmZuQx9r6z0OP6byvlll8qHX50A+EYZ2zEVn4lMUpXYNOG9P
ACSCCq36PbEaV693Wn4IJ68YnVABdtkNiuG/OGnxUqZoV8FldtF5YOmBHlK9wk/bzE+MhygCX0r5
sbLYS4EJcH0zjauFGERmD9CsVssDE1YEqhH9JtO+B/nWnh253iTjTZ0I17S6laFd5lVmwQvyV65h
3sYnoUkJ6WQly8HSEir5hhZba/oIg3s6btsm9Lv6SVNfbP03NMKvj/ZiVSWz84F5YrapW93OdYBp
jaTcKMh5msO/hsyzBeCuIJUAVlWAoc8t1CEJ9aZBf9EML9SJT8RromypsuvSxM3itW6zixMe5lBq
QPcuNivwR9LFZUygnbcjwL0JOeAOc5OWuk3yWSrxyqGwNHOnhqRrv+FGETYWenEpL47dVLzoq+/Y
i6N7HgtI7S3UImexAelMjWmQ6bYApjtq320IrFagylg5ti/CQ8nEPMqT9TfUNqvyP3JC/StUM6wY
lIzUcLsQcJ/Hag32srg4JwOSnJylTK3iAIszpjcESEjF4k5v44WyBiVYMyS59aAAcClSzFwS3BD7
VWR3dfNsRfvrm2dpfaCbit65+aSgMhJ4SCZ7MueeoTCzwYiqfHBeoU2peLpuZsnTZqgJOGQ1/JVz
aEGkGhO1cDTYaUJv1YB0TtiS5PW6lcuXClwBQHSG0jcF4b0MClLbxCqAl0V/Rqd8dpW+1RTdUUC+
Oxqp0w/RoW9wBtpeNdYb1oV+iC1l89DNOvu/OQzRIK6jRIKg5YIiT+dmjy4jvBjqqaVOEYvBSdE1
WtMSEgyl2ysMJFAgr+Ox0ySTW07myhfMh9LZhf9nLv5+gLQtTFZluTW3wpiQDym6TWrdFuApgfx6
mKs+sLwQo1rZiUsuezpmaW8YQY/3fQj0EquHTdx+NfG27HVvar9W1nk+mK6NTdobRsHG2CIY22hA
0qIATynvQWRh1TchOOAdPCE9q/3Sp3Q7I2ETDXGOvgaEXbzuTkcrxcc0FZrdzxPcoCUt07a0zx1q
/5qMH5X5NUZ3LWCVKd023UrxaOm8Q44IiSmw/AIFIc2yrY9RCiV0HKkk2YUWc1gJ5v7k2NpeAiSl
8K5P9kX89seP/pqT5roqoc6iQP3YDaPpWzFWvqDmDe9QTphFDgn7fd3cog8ZiFtmumn088oXRhsn
DOkNiEV2tjdWqGXeT+o2GdeCwcVhoV0ShCQzqlsO9qN4Kjsaw06VH+dNIartQELPru7sNY22RVMM
VE5A5aiAD0j3Oa/zyKyTCkeBSlw13OmKl5ebMfge6ysJ1iXXmNvTDUNDpR0xy/lVGI/20HaQ5HZJ
67eGZ5InkT6oZo9a8aFpV3b70tVxamz+mJN7l8Qp8N8WjBWiKbYiIaqDnqN2r3V6u+KDa6akACxN
p4rmBKb0/t4af2TKI2THVmwsOR4IXBDhAS+DzmBplUgDwHmZwCF4hxxsh2ozWDy4pgAZuWJpcTQn
lubT7WTiEmgPTayEpRAdU4oOzFJwL8TH9X20dPyfDkfaR0klqIrOPUTFNHYq0LBVsUMMZNJf8rFy
muGhqvzrFhcnkFEABEFBg8e65Hy4bMKuGMEkMET3tNxwdR+DdCdZ8bo1K5LX4QXHuqGCFVCCMAe0
H59Igt7ERHvIojX4yGWhHEqg2LF4rM2obvSKn69UBNwgSWz07+cIFuoClEyMO2aVOR39bWXKHmTr
Gq4f4ybsBERACPAf9co1vrCl57YTdYaXoNgqb+mBowzI50+w6G/N8gFk4cZelLWjWj9AZL/imgtH
1dwOBnAdVAtRopE2GvJKJeCkKgZsCCQclQ0SUC/UHHZMKW/zEN12132GYgKli3yeWIr7DHLWF22K
E6mHTtexmpNq+r1p+5DlvG5hYbPZmkahaTLnAUEeer6EgGxlY43qAtDHnzy8B3TFSbIVzv01G5JP
0ixWrRw4OyjF1mBT/Ewt5UDsYXN9JAuefzYSaW36ODX0kMMT6gTZ78bNQAmiH0lrrczYdTto1zif
MRDLID8GCnhXpcIp1YcohnQystFrlG9/uFvkxUdOALBB/MMsmVRRg4Rzpdd4Vk81aF+drh556kSU
MC8gA+pezC6j0s+7ivkBqJ72UT/0+6EBJ0QY68WOxh2wk6OJ3GTWR6k32VW/naIo2cBa96tQUzV2
aqQMH+2WBbmf1gmECONhCi0nH9Og91vsOmvXQQZXhe5ao/tpxjVAt6bhW9BP6kcSNuGBxXz8HMLM
Cp7STtM/KGpjXhkpENvsVSvc2hkxfwZxOj1amZZrnmKLYss5L3rHHMI+QUW/7oJtHbSWOLA6VUCZ
3aQk2pIwjL7VQB19U+pK192iLKMPPtokdpQwyAvXboGrgupysemTOmErW33pYAGKdqZwAIQBrQfS
MnNcgzlBg3dQgI7C2NYIXzndDdWBUx/VtevOu7RFTq1p59bCpIsB54Y1AJ4cYKxR00bvHpIb180s
+e6pGenWa1KwTLERZoj+k+RPafAsuh/VqnryPDey56ISBcY3xKgM8db5aOrAiJgemQj9qx9c97R8
q9OHNEpAzHWrJFurfGDVo2k+XR/c0osDFLJ/zc6jPwkc+jYKM7wHwAOg/xTCcMr8OWtSxxS+gWZM
lT40it/GrtLtVwwvrB6b8+I4PkEtDCD0uWG7mlqF0RZ871b8g5afkwA5l/EUitcOgkFmOPo2HgRh
auyH9n5KAfw1AeiMyptRt7bXv2Xhhjr7FGkO2trOIHqLT6H/Q9qXLbfNM1E+Eau4gNstuGmxLHmN
nRtWYsfc951PP4eemj8SxBIq3+Q2VW412AAa3afPGSQN3XjVFlQQmCstuPCBzACZFmefrCRScBw3
lAQEuIhRo0vffc3PI5INGQaNtKciBZbFKBNLzfz7Tii+oDO6aabmqSQ8Kr5vsS0myM4Ns/qDaiYl
A0iDUKAv5q0vpkh2DGDqW4G0B4ydjgNSoCTexzOAA7skFPy9CN67yAKSIPzyJ0UUrDbRJIhsZv1J
lKd4E4O+oqBESFKZTp3fvoeJOr72AcS4aUzCahcOvbqbRDE9iTEu5DzgiTmuhTCyUnRZQCkKFkMW
vRoHc9OG/QhdM6HvUQTvDqLRqDgVyDuw/olT18kzKjInNfVAIaJQKHZ+3Q6g66lqTFjh2QzWGhGf
EzQMlx9UD1S9Gc0us7TpRS1FN5SyV3PIaR+nTybaIoEhYgart6SmplI4niJA/ls1emrlJ9LFB196
HjGRKig8PteVtYFeF1gXdewzsBayawNlZYXUYgWRjxykc5XSylakz0fUlqhfhE45izSefo9QW0ib
D79Sn24vzNomB/MNlDZBDyriwX+5LiTUwZkZiRC5EbIfCkCYZqO/alL67+kFSD6WqhjKMHgrsPfO
EI+aWiGsp2GmGkRfF82P0Mswy33bn5UPvVQcQTQJVgoMCbDtnkZCB1gyJhD4yO8jXt7kDZDBWrKz
edeLL6Rz/Y6ChEmpRppCDQRMgGm0DYONqFjg1OL8muvVXSr5KGtA3BWXrsbkiGIKRlJsLJTjVNC/
h0DYYNKPp6S1cmbgy+FwRavPQElXW/LtsxtCSE0kuCH0bW33cHxe/j16lFo762mim5BuNpzM9/q+
hZaaihkMsAJiX7OCgV3Y68pY4UYKIJALEfARQFP5dWw5oJfrZ8KlGebQR/qoVM2i1wcuFjqQ+8nk
cS9dXyuLBbx7FiorEd3uy4VT0ymSMhUWMGvvTOJLPttJjjGd2fH/mQ/v+/zBsxIdQCCw2G6Sps0+
QgHnT2LG7anNI8hvt9m/g5Ng5vw0YdYMzB5qr7U1hF8r0+0rtFonYQLFTXg/+191E7kTIIV0xnti
5NXw1hYT/Stcl7g0ccgzV2ZR+JICuk2csHgyR/0BLdYlOfLH/Zz8M1BycfOvLRa9GA1Am4XQH7aU
uQU5gwHys70S7Q3ea2XVJ1VBZQ2YOSKzdckk1FDbBuwMDC0tlcSCghumm+7T9mcueJyD6zq9hE9n
tphdPPakAXUqbOHxipz8jyghJ99ofmER/feMAndE3EJx+/H5tuEVH/EUM8GxAf0IuMikebJpRI1O
itwasq8ArLFyjpuZUDHe6Wbs/AdbKDMsBFOAz31fhucn1VBnOTgEc8sEMl0inix7YqliIqGj7b83
VCXMdqA3jZwD0Hg2fS3bqZKDqYKtxtNAQ5aYKIBJmFXhrN9K/+nSELPnSmWqtXSEoS7bJ+FhLr1R
+ZQNBwSNOfrtfb5Hz0WUX4tiazROl3AeCNepKswT9PJw62FQja0V5aqZBkhGQZKiDraQNVYbadaw
9EP1pxz4PVn5THgz1ys3wIVN5l5TcJrJGYHNmaSuGbtS5m90Zae2vI4azznmUCmrVo3LsUYDHnhQ
MOPDqYmCnElSQXZIeisS3ch4vx2k12/kiwVlpylwl0NcXIZzuY6a265t7Jn8nBuCR741xvX2360h
LRVBCIYnFhiuLu+gaRT7GmV0PPyLyFGmykrqOwGVvgSsFVU3UEBpOEnJ2oY/t8h8PFXtMJuqg8JB
kEqvGQEkTazB0NwozMAFy8tOVq3JeMGi3SKBWIXJ/ABUicOkhn8YfLKnXKcqtDqiqbDl4DUXeI/0
q28HeBz0LzGotiSZSLouV9Mf5KHvOklAu9UC67UEtsNQkwHqPBjxA15st7/dVYayWIO8CyQhkN5d
XQ9hpOZN6sOaYP5qssAaCCcF+r7ILp6DjAXmUvBD0lZFjH6E5s0f0SbduvPmj+IJu/I1sn73NLGA
JLKxuO4/i5/AsqbjSAHmEMnRtxTG2VHdF40eVaku0FzESwjVh/a+KV5jgNYSTEBkmMwf/lm3hjHJ
fLw0A3V5LyM8gulnii4nJoqKmOapW0q/egNj1z5n712l54xBZnXlbm77HHVbOo73huwqUEKXIu92
jFwdlYwN5nr152DO9BA2QhzJPnQph44Cql4Rji9rsYjHFSo1KHQiGplzBLD/JpQj2KnL51QBiTRP
1Gh9sf4aYI4NLWmnOSsWA+MTKhKS9BCOnPSA54N5uXtbdVLipIUJIwRfLmggZ8KLMY4JdgazkECu
lC3L1ACDR4JX0eR8h/VlAmMA+BAg/EaYbMAfZa3HEC18iJsFhlfXj7L2eDumvo8x9ljQMNyM6ogB
Eks2txm0UBO0Hl5oL7L3hqnJ1xS0/p7kJdvcazZcVPBqEJ/ZY5yqcrUT5RL2eld6kt76N9l6TCwf
Wg6nu+FOvtNt0dNtjpMyvvYtJ5mIJu2chACYYSWDxA4q1aprezb3fQdVbZ1q+jFcVAUAZ00aW+RR
aa7GCXDWAOOpqAOylMBSkGiJXsNj3T9U2dFo/vUNvRwLZ3+f2U1B3/cxyDJwdUyaRZTemQwqzodU
5awizw9mS1WaEqjTcsQVdUozaeOLPESAtB4c/1sqFutbk06IhwAmUOfQA/tn9DDf9ZsPEOSGX/k+
pZqbueULT/SOa5ZJLCLfjOZxgFlTtqbHh+xLtCKaISPcD+8/Jjvbvph2pnJyp+9X7FVQ4tNJUAdF
msG+YDqxE0T0kgQ6m7TaqR+yN3nGofpq7edTnNLpGGIvBHZN4xdxz1PNvUbnL1FzZn3ZMmeXMnje
gYnwsSUmlc6hU7xC3bimo+8Invwj5Nxc33RQ176C3gWlHiBYWMxRkUVSMS8pQHxXfVWvsoVy+F7b
St74CNXHXU2Bo9knIuXF7KqbC6IYWur4By2ISzeNeB7nYYSbY1JQTbVLtBni+1qxlGlbqnbs31e8
/ueqs+CZxSEHihHUYxmbTeL3XSnA2SwDCbjo5B2tvHyvPmIW8G5yMZn/MGxGL3b+GduAb3pumDlb
taZqq16E4cS8b0U6Sc8EuMVK3dw+TtcOgnMzzGmKb4k+gQwzovyO+TX0j/7cNrCaq55bYI40Qfd9
2QfeEwNqVkXlXemSU0tpcNcEtkYN+tJscu9B2aon3r5YOYEUtDNFAm4YFDLYoRV5LEN1rieBVs2L
hF5NBRL87cibSFu52WEFl8EClcBMGnPgKHFmqmk945wjTo7mSVgnaF/zRL9XvhOKFhgLF1GVBAqF
ObBFv9aVLoekcWy+mPqDGHIG+77Hli92NSqQ4ADG7D60khZlocvN1UuVisnmLLT2o21YwcY8KtTw
Ytt3K9q60T5x2n32QKzAGa3Wml9Pg6fea3hp5DQ7NUecNXvfIff3swfGta1MA/sltW6H0tVKMz9x
WaOzYy40olYAoDfE9Mh9MuwTzVH8f90OMIFviAc3qIQwtM4scx9guhhEvqFVxndi+kgUzt9fthO7
ypgexxw3yv46YCiXLgi9GETZUIRWq3xJ9dPQ7obQBSVUGHEMXcX+4siZIWatAtPHvgggxCBjOmvw
d5H+k6QOl+xGXnYv69B3LqQoyGqv9lg6oyypFB0csrXXkYJ69g7Dbvc/SxvACivw2rto11vZNqTx
vfqQPprbzEYG4AnPhcNrml3tEUDWRXTAULXHdD66EJeLq2Q5uM3yIbQk+auN7A4DL7cDcGVRLwws
i3EWgFkbS9oUwYCqH2ffDbNtCUQqD7ewEiPouiH2VLQFIOnOxGDiZ5KvtouV6pD6Dc3lzUJxYaTo
qNi3HVrZUeemWOlvaTQLRRphapxPpPC6ZtcbnIx2zRtUQ8ApAIYizPsvP+FszdIiJEPXKvgo5IOU
0LHY+w3Ux9BSTTghv/b5zy0xN2YuazPwRbBUQBMvztHF5o7jXr09EGHnJpgIM3NDFIuSYL1cXaZR
Q2XHt0unCbwJzAw4N+fP2x/o+knHWGRCLjCBcUpHWKwFd5FZoMSqrHwf3FVItciHalg8MPR14Zox
ycRfK8y4IghMdrtcOJRomVp/TGu0xDdICKgTlTJbsCfvtqMrkYhKNeIdqEaAS9jmYTsMfUIaFbyj
qNAlL0Rz4poDiP5upjFnFWxg8gi8A0TFqXUZioqgzX0+aqHV29V9QHVq7PRj9gi9OwvsO1+aDXU3
q6XJXX7/pTgDvQfsDSIeGf010OD3bX+vXwyYID3/MUy0GnXWqJBxDK3JiqFzaoY2wcC+Pd8RK/zd
Or6b07GyCtu3ZKoV1Ofc9ytH2YV5JpIxn+UbrY+1SJU/BqFBqdIqfizA337bz+suNOMnE8DxoknV
zDA0OQrNaHNfu7KTPoNB57HdSJvZe+kt4kLQ1SF2e2965q7boDnDmTxddVcBLwNeScjkdebeNYzB
BNWNGWLa044VSB3YmnGceVw3KycQusXAO4MYCKxo7ChvFylypM1dZKktMC3PUfZyezGvXyNYzHMD
yw84O0zrAPW8qIWB9qPBIWfSdBvtA8fYhr/ne/GoeoGVhY5jbqUtx/La/jy3fLV3okquelhunCKl
/Rv56rz5CLlO4JwPws/qrolwr/MyeN6CMpukl7s8BLlLZJWJ22Sntvy67dZ1WCzD3WhNfxezr9K9
KITQY1MHQJ3Gcrsx/fbeIHOzbQsAaasx5MHHrt9CaAgsPQH0jHECAW90+f3SdC6TrkdBJFSswQHa
H1NwrT38mqlht5lT08mN6WvyjJJBYH2K6PJwtuNydl8egfgBGOLB+Y0ZVkKYz0iMUYAOJ35AH+Gw
WU47cgxOA+UWCa6/3KUhxtOKxGkqRzCkPqV3QOXOFEj5ch9tM+uH/CG7hkl5pGrfmKhbzjFnWpLl
s9posAnw6rO4Ey3y3mE9/xjHyAJAl2a/ecIfa8v5LS0LMSZsPZb0pddlSOQus2dqpVISO3loj+YJ
EEgxtqGkSH0eUHc1gnBNmiAgA2LtilhXnHotFuYQk6B3ih1vM2dwTAc3B7ojECSLv4Jn/dAb1kR1
e/zowFnECaCVS3SB6/39AcyHjUwN89U6fkBGFVfYQAFVujO+2ru3T8OddqMd7Mc9phMcYLgLmu+T
ZwI8oSXu7tvZqnwKXAbnF63u4bMfxHx1vIHG2YwjFBcmR2vAoli7EVJlDO3fPiuWv8NGF+B46FUa
yGJltpPSpHPndx0Es6PxKIUN4L7uUJ46uXHL4ddtU2thBY5ZEDPhKQrmZua2SioVCEwCU0bRmQ9J
Lo4PQ9rs5ympN0XfRJY8Db+VZhr3STR+3La9unFFzdTBgA1tE3bMZQiUUagNLKeKs8nXc6fhTU0v
Nz67kKACXB7zGGUB/PLyEAxi8JnlWgx4lQpZPQG5j96CQDz60eqT1QO5o4O9/D84dXbuMsderHRR
WLY4GaLqFIO5uf1nJDIQduf8KEyW06QtEXtFhPxhOD4080cRvbVQd5gS8NvPvAz9KuIXY6aCUXqM
RYoYUbtcQPRlgzruQMaC1zcyQ10gmO7L3wpTfxNSwFFvr92KtUVtF6w5S/6EZ9ylNTHSwVNWxJU1
GtkPo2z7jRwZtRPiKnvo/YkHfLhKNEChiIfiUugCSPJqm4VBHxmVmVSWiHF02lUJ1GskOaFjixfJ
v3sGcvJlNnwBHrEMdFEa9GYo1hUGBEovrHMn7/vtGOmbtms4+efVroJXy9gRLl5EPCL/chG7YQDJ
egNTRtxuMn30Qr2xb3uztnCYacJxgdb80qO/NOGHgoi2Tl6BIgK0gH3QfOqh0NnyrP+5bei6Dg9n
kEVjzbCJcREtx9dZFloh+y3LeqigXwKlN7HbQxTDMXt/W4q6J7b1fSJXOykpXcnnAeGvTkZMiGHG
AtcPAUMB3nCMaVOZgrkA4ZHYKfdCajhS8W6Oj7r8Ks9dRtUOnE7Vv093w2FM/xCkiSLihb3mQebc
xUBEV5bsT07rz07Rplsp612tqg/ouoLyrKGZoNhZpnr5FMacT3t19Sz20X4AZBiQQ4WtStZd3iqV
IlZWOWjAJ4+TjuHX/h7sz6FDYiHD/F8nObe/8lo4ndlkmc86ocdOQFUYHF02NPB+iiBCylPoad82
s3a66PBoqXMBZEiYgzPT+xQdArmyosj0xGH8qCR1g6r9BhUl97apa0w9lhGIKjTGcWjiJchkClFt
pmQGetgqICK8TIySntgBJLSkqLUT6NIbXWVn/WsCgrW+D7z/T/OMq8YImaGggvmmG3Uny8BwTqIB
SQSBKAl07y3cIEfkLRNe4sFvXY3vfKP+zfkRK2xAQIMDVYa9g3YC26iM0KmAFoSKGlIYnzQVovUD
+BlMv/olTfIu9hWvg0JeF2LoAGcWB7e09rGh1qgCoSBBNV5kdm9u1JNRm3plgRPpMDTjYxnMj0Ig
vlWz+X7b0bXwPTP1fYadnVHLnCxEUAyYasvOLqY8O8Y9qhBaTXiSB2tnO/oFmPxCDVzF4+ryTJKn
1lAgoogbC7oDSlW+D0T9uO3Nd+XgImdC6JoAAi6z6OjQsId7hpkTZH9yCXblbUWAa0Ay+NklmzRV
aN68ha2214KXqdz641MlfcZmaVXpQSjdbN7ouUcmqHg5ZeCppTso29s/7vqrYmoXgD0M8iAvxjjH
pf/NqAak6KPSkipblmbaAfI2yR+x+fgf7Hz3ZkBACLYL5oIbzV7pQRVeWkXqUxVcxTEwU6myIzlP
z3rVI7i0JMGA0LJN31Aoa3+I0tKaMMnQzo86eZv845hx0vzrwIFUKkqpYHkF0yuw5JcLZ44qGQwf
HHPtkGpWJbSa5fvI+v992bAT0MLGhAu4q5nwbDpBbeoQZIt9OaZ7MPQJh6KWNVuGQBamvRoOPfL1
xluocjGfvnS3QGHLfCUJSJJx9kE3Vus+krbOUzvd0gpewr22dgACIB1F0/Uaxo1sXknSBcc86pvM
/5TTt9urthzGlxsOboCoCr5gBh4p9eW30ZOwn7SsLzH8bisl9TGTQcK9JKtoK2xJ9+e2tXVv/lpb
/v/stJIkP1LSBNaiQXVmMbjTUh5uatmFVw79L3O6klBSUqPS0FUqwTa0aTo3VL1JtIQx8yINchGA
SwF+f9uplUiQFVRclyk2CdUR5lwwxjA2+1EBIy4aPubsCrNogwPntpHrog82jgkSqYUhZqHHZuLN
H4diAtcE2PrVzNaK0dINARNIMd7I8Y8p1p774hVPWTvxH0Ct8DGJ5R7imLWp2JXMG2e75ohgfox8
+R2bAeSU/pKDm+aDMOPEbZ0AstwJbiPaGj/yrtj3EFkwZ8FJh8M4TpwTZWXJ8SAEOA33EJSR2fay
PKJuEBfoG2SB8Yx3W2CBN6yxkiblJVPLqcGEE4G6DySFFmgFUopLT4tSiiLMDNVQyyYYMxVaBNAs
nio9+FC17phUoJi6/aW/ocWsSeTgKli9MCyIiu2lSTTmc2PQ29rK7+SfS8U0cj7eYxucw05ihW7t
gH7D6TYvA1Xpw78PEBqYxJQwMQK4OtIXNnkkhhCq8tDVVjPRpqbBfX6aYdZWneDQW8qrklK86u6z
501CBV7musQN4zrYgjDMt3TYUQ9iVjtA2i8oBRRP5EN5B1zGztgm1o/irdgmLk+ebC2IQU8EMgbs
Bzzx2C7GqPggQ2qxzsJTY80bqGF4ICPdzg6AHZuYc11wrTFHX5jqwayZcK1ytF2wAyD6mNoRpBuO
72Sf815SK29XbIwz55gg0s20kqQezk0PYE/BIBwFaCG1dS/m16OXO+Lqq53ZWtKMs1Ndk2Js1Q62
hl3n/EaxzuveIF1PwY3kjkdeGrZ2El64xlz0EukwC7q41r5hbPGXvu9pv8MAF6ElDZ5ar355yHh7
8vo5cbmczJsmh+zYIBWwaTxkm9AGEZg9WeGdSV00Nyq7dYg7eu9QBnZz7/X2eXDdGsdoBQoQSwEM
bxmAni+Xd0hNoZlq2JY+zM/kl+sfZPQzOhfVgXlXbLnthZUj78IeE6lq1IlJuXxOcsCT+wiVWnRu
27cKKJc5oPIRyjFWejCsnHPFrdzcF3aZkG2HyYQYJ+x2VumCXfL3o+qJIj9c1/2DxAEwuwuElYmf
VJLLUDJ7nHA72ev+ZAfFDm0AHy3Tqp3+V7T9Fe66/cQdTl1JfuDfX7tMDJk5hrhIPECV8C35hSpD
QP27+nftSNbo5Cl9eeCJkK4aRF1dAgsl2mDfgXW2L9VWUXN5CZxBmO8wLr5vcx7/lbJ6Yp/ZYIKl
nzGQnUe4LiaLoJvdOEdpO1nHxzcfiDp0Sah+L28P0csfjU7vwH/RwPXCfWSTe/P5xfj3TEzFKCcx
QAiCohlbsBsiNTJiWcZOKZ7L6THNvYm3O1aeTCj7Idszgc9dVEouN+OsGknlJ2ptpWS0wcEoyWDl
8A9Bz7sKVw19D6TiFYxnBrMbhCKWiiQnNRrd1rSLNjOV3wlVHzSIsQy0sas7Eb2v+dSJnEVcvTqQ
YuKlq0ACGLYvXQxJ1VXNBAjd6PbGpjwFSDsc7Sh4mDa8fbSt+nhmafn/swAF7wIG0EdYWggWLUC/
KJQh/4MJCPOgpmgAtcrugahL+2BI8b2q/iUEn4ivbKpoa/Ayl1VPFl4NtEeRTLC5RJ2jYN1PiLxA
uNPyR7lCw9CaeJre111RXAWoKGE3S6B6xda6XLDEwNSpr2u4+j5GGwyHNPF0J6Da1rgLUzo77S6k
9wMtNv5B3/JEVpfvzl7zeHfI6GahOgM+i0vj5hSWY6UjInWjO02asela040Gwvli607+taMwXFzZ
LEHEa4SdaYch+l6xwE8lWJKHM/Jx8ExnVmkoALZUOOHScjWh5WL3PHWI7+bStbcgpEYtQUZOqlx6
2+VRKCUFAkc7NL+MxwCPrjsQ59rTh+7Wm/CXMlPlZ+0Ez+IGvHwfEaTrOAuxGlN4cSyqg0Ass1ie
JCAZhGrwC7J5O4wPul9hGMAxILDwH7bImR3mCJ+yypiKEHb8THFDcBohwl66OMP44cRpD61d8QtL
x/9ziTlaFja32OhgahLqgyb57qCadlEVliz1r7X2kdYlph05ydtqAnVuldk1Qpsrc1/D6rxwoSSY
mPkzSbTCrDHaijrZgmcGbYUW1DOGvJUb5/byrtzCGIMzwbSxQFAx9n8ZSDVy/jzOfQSSHlsQPINw
779/QB0dZiCBURpAy4oJVcBoQf++0PvnUkgn6Avq76D1iWb7tiNr64hKFHhHlothIXa99KSUA0Am
uqixMvAyueWRbH1XPYifrdM70KmAFhDP4krafWGR+XK6PHVmA7IQoLFSoHjk03AyGwqwR7OpeYQJ
a9/p3DsmLezlpCuLxVZUARupWwPqercXcOUAvfCGSQDlvpnbLICF0tyqYLkQGogi8pZsCSfm3Low
wpzSWTlqXW0CtyF62kNodw40J1NnsJ8mT/+87c9apoBZEBBMQN9qiQsm8OasScW6iDFo/oGvgsmX
jOIiGmntaYf5nWNsJdNEVmcAR4GpbJmwzckxgrZDoKaNJXvmUXTmve+aVolJs1/Q2PO4iP/VcDgz
x4RepZTKoGY5KCd7xW4gHiEZvE+1Unu98IiJuMQn+Qy9nAZMYPbwQLywoLFb61TyDLszaesoD8uT
pKTFXfSlPnPWk+cgE42gaay0OYf1ziqW0tL9794VLf8E1aCn4rO2wj+3Da48uy68ZQJTGDtxrEos
6GCeotQRciorUEP2aa5wML9rlsAEAngF0IdQ6Fw8P0srlXHEaS8WjTVl+xqk0D5KoJ9FZLe8KZpr
cDOmrc4tMSeiLMjVLMiwpB1igQ47zVOd4+kolrTcjDTwUrqD6FNHfafjNZRXuryXtpkAnetal1sT
touHnkrUtPxj4vXOVwdI5+b2p1sL1HM3mUCtkkAG22jZWORnfhce241wEB4ajhHeV2Pise2yMKoL
+GPiFhukZRBRqSB8BoE+Hi/ZWnKH77bMmYFTHjBmxqEWWjGRlFSLQ7MLypgAtSpo2Tvjtt68h27x
Zh7k5/Bx2scoEiS/k4mT2q3VsC5+AOMsCFqb2hzwAwwfmPv6rSrul7HW4kOd7Bz0VcMHIR9zc48m
rqLWFILhXLWG65Gm7+D9uwjMhqyzuYOQ1bIIh3g7PWietDe8EROu4me27SmgT25PRyD0Jcy6Rq6O
gbfQG48mfdW3/wyAvvwt7IBOldWdOE34LTMk0nvtgRQcOa3vqg57L2qL+JSGUggIUphPntRRNUdi
3Vg9yhJIYbyMdvchcpggRFWUbDBHtZlPosfbO2uFXzDu/zXMfOpcwGhxM8Iw5kLnrYi3rgiUMKRu
lzM+KrmQ5GXf33KU+awCGNCTOoO9VpLpgM5F7VNZAkez6dw+FZY/dMMQO/huCBMYuwx8M3GydMlq
/D2JdkuvGn1qlbhK+HHb3vXAzhIkf1eSbbkC6hXHYAFvrJ/BrqnoH9wg2LWzhaTXFmkHmVROwsbz
cElJzi6SogAVaaDBwy7e5KVdE/R93EzFzAMtsy+dZ24tPzz3j0mnDBWitGq7RAr4wER7rH8H7Ymz
hmsZ9bkN5m5UxyrrVAk2MPdpdX/853Qv/Iypdq/8h7boxddi7samVRrSSli8trPAuJpJ92nPicBr
EgQmIpg7MNVIG/zfFXOhH2fJu9zOPEB6WkREsm1coOE38g/yeHsRv6s515EPejVMFoAKgYWKqlWa
tJoO18wnbafvlR8mqscNPfWoxYA6zi2tHzg5rRSlXXEj2tL7fyg3YW3//gDmKw5VnER5hK8oQcut
ugNRf6h4I4+ubi1DRLcZEGYFcEvle/XPwh+Ch7owoxYI2i8RovUZNbmDhktIX60k0VFKxbwIqBaY
kA/NMRU7A45oHvpiVvwZQqLvPjoJduqk3rAN7Nufbj1rOjPIrFwXG7EfmjCoIsGg00B/vMu0eZo2
xWbgnB7rYXJmi90BFUp5tQ9bhSP6jgZehYSK1kjJtkXHnmoUwton//RRPgZOi+ZVcqdAKoXzK1Y+
IhRfwA6APgDEF7+rbWcfMUlqP61kEKtpaF5TtF3tXh15IkjLHcZ8RsxrGUARAauCq475jERP5jY2
CVpEVW0Lmlcnb4Dkzj0GVLpjyNM/X3PJWFQdYVNcOsWXx3KVEm2uQwDRtFScn7S2epnwSXkN25WH
NNCDaCWgeQlWDJaJAMTj1YwHDe7PwPZHO20yO9BoI77K7VubOsZ4B93fmUcjunIHnFtlL9VshsJS
0yloNBafZar+kGvZMZr87fY2WLECqNTfFWRykg68X0WRAqA4ROB7JvKu1QjeYtrmtpmVsABLLirW
C+s0WphMKlLFvhTnfYglRCXTrXodYpgJ1ETyvDhWtWk8+qSqnqOUy/axcnEDOIckD6gNQDdYrvq2
D/3OgEI06HC2geF05qlGehsfquQnJIGS5OG2nytPlwtzzDVEArivE5irJ+xy0UmE0omrGvVFW0KY
3ja2Ev0Y7gTpgYbIBOKIOVUCYpZdtrQv52rbg7swhQj2bQsrGeSFBcYdPU3VMmxHuFNC7zpPIMT4
SLJD0Yz2bUNr63buCrORwwF3QhLDkCY+NAPGqILSmau9VGSg3PsPZe4Lr5iYL7V6GgsR7dduFqpj
Fiaj0wlV8FDO5oOYtzLHt5Uthg22IL1B5bPcoJeH1JR1pJxUmOvNhzzb1tEnt0GwtnyoLOMIJDh1
gbq9NNFXyZhN8oxGdnGKVDp0myGBNPpTn3MSnrU8C7Tlfy0xazf6UOacS1iaPN/Lvma33f+e0ZTR
HfWRPAWn0iMBqn63o2Pt9Dg3yqwg2HSgspnAqBFvMhxP4knvbdLZU/gY9pzn4dqm+msLBcbLpTQ6
ECmEBWy141M07Axen3ztwY9zfUlxAIIVobZ8aSDI9dmXEpzr87EwLNHJDoM3Lhz7eC3h4h/wgDFt
PGB4PGFrYXhuV760OwXhiIIw7EbBIp/0I/ZTWxQ4HZZ1I/+7KtmH2VCkZpkNuCrx3PSSEkl4WuwU
gyfUtBYQYIld4OEAh18pU/kmRNcCAl908atIN0P2OBcJ7WsQeuNe/n07+lZj/twacwrKEOVpkwjW
MNSh/TTiMdlqJqRWgJT1ZzCjKIozIjpPrRSoFphQizsdYstbzAo1DjSBI2tM+2YbxplmD3VrOG1S
ft7+iWudUoDloVSOSQ9QfrCyAlGh5FOmTQiqRHb69keHx3cXynYcm+5Qfcg6SNrAFwg9LUsS+0Or
TIQOFSpe3ftsnNKw3goS2aFrdFRF8HuYPB2v1TU8/4FM9I11AdJ+Ez9QO4xuDCqlYJPihUZay9+Q
p2yb70JsbA8TTbdXZm07n9tl8tEh1OXKj9ETKJIfLTlkvKLOWiSe//3F/llSXZCYJITguJCxqxRg
Btve1sNdHJ/8npoZp2u6tr3OrS3/f2YtL3vo4mJWCJO/P6d6qZu/qjx2r7U7/9wGE+1aZ8xDVWLF
hNSNk2cF9ZvElqfH299lrWOEYQMwe2G8DDxK7MsZUl7ZmKVwZZZfQZpo1dW2llpaoKKoelqzI4AT
VLyix5pv50aZr9WYSmX4KqJw6F/S5FlN8Vo+aLxXyeoRj6MdinXQIF+m9i4/EwGWJZqg7mbVNjbe
bB8bL9IdfC2nPPiOgZrfQMkjr225FhyY1tbREMPY3NWQbKR3fSYbWNGhTJyoQgeu6V/nXOP0VNYi
/twMs5ONzPDFpEJ8hK03Fzb2NO1nTLqDj1wUE0oUzoW8HilnfjFbWKi1ZhC/A3JqrRHs9QSDYnhM
3GVKbA+FqIPRJTxCm4iaVc/JPHhrygSMHEKwXhGxpr74EHXvSefVI0fQdi13O19PJlgEWS9mMUGw
RGP62BvQJjJAXavXz3XYO0AScT7fWu3UPLfH7G8ABFrDT2FPebLJLnX1NwWSc0+NO1vTFv1Ft5ns
23t9WSSmJmDqCtjJMIeIWVIWwIbGmBo1PixqqfBnioffeUo4Jta+E2Dyy4QfnulXLLVKlJJ2MAGH
ItlpSO5T/VkUeSfW2oc6t7FsjLPDV0GS3fQ5bOiyNe4x7/soWJGjbYeYzg/dtt9Bmcgb36VPHnPR
qnMGcCNg3AfYim1Y9EYaGEmG/EOdG9fvk4gWTUkz3+cUOq6Zi1BYxkgO3loqJhwwoHrp4aTq7aSN
A/gInjSvcKQP4ehjR1vBfRihQmZLNoDqnrg1OjpPlLwBBrwzPsSP8NVwI84XXRl+WH4MhDgBLACT
N1tJaiM90CCi1gK+oLoFXhsgUoECp+5K9xgojWkA+qTmTvkjbYOU5l7saS+8o+564S9/whLYZ18c
U11TDWp7MHjEO1N2ZKDreE+b6xsJJjBIiFk4sHaCdODSRNYQqRKLxcvys6u/TNLTCJWs/uv2FryO
3UszTOwm6LeHYgUzKcQ/+t/isPWLQyGPdBJ5fCkr/bXFFl44KJahKs8O+SVzMs6hD1vBGHtp9zkT
bd/Kv1Cft7ShpBIEmQFuB8N88qfVIluf+sP/Ie07lmTHlWS/CGYkQbmlSl1ZWm1odRSoCWrx9eM8
Nm86E8WXtL63l93W5QkwEAiEcLc0aEtU6DKPTZ+k9wNLnm+vf+ESuf5RgtdToVIedFLZOHi7QHqk
9gi6vMfdGLlUf5/KrSnd0TVBlNk8rv0eMM2Z1gHsR98n9qTKGguqIM2UmdJDkulPaWyshLffL+Nr
CGFZNEzIMJZV4yg59arY6eWNlLiEs91I9iGoe29v4+KBuFiRYK11azUkrAEHpTS7x/RemNbgpi9X
YBat9QJGsNZe5xC+C7BxeiJvWe0XMUondB7ewwDL7j9YEpgw4GUUDDuJnUus78K4g7yKI6OQqJXg
wm88DKvfBlk0PwuCVzMlJHiMRG0aPa/SZsiwokr+E6KLCJk6BNZR4ECmys5iJ9RtRdneBl0yPwvd
jphIRcYfqiPXrsWYBr00NXwsnmHgtqJ3aV+tBBNL3usSQrmGICWIUsoIyyJR7BDMMUGlAqlxyl9u
L2XJIC5xhBAwKhPsKgdObiQIa894WE9ouYc+bkNW7GENSvD5pVLISa0CKlFyNzRtXilo5Xaq5phG
P2+vSln7QvNxu7hfqjzRx0xqsH3bFlSIim2emp3qWY5yxsymA95YsA3L3rTZm+fw8SV2Xpirubd/
xJIHudxawYOg3aJvpWa2zDb3stzrp8Lv0Y+gyQfCXEJ+3YZb8iCXcIIHKcGxMRYm4DDk9EyUCSk9
TFOWHPmK20CLpjm3d6ArEYdAJK+Skd2gpG0bRy39iUJB7GSyr2nNWhZ37wJF8FSWFaUZBk4bJ8o2
vdltCcidouAw1JnHzXvW+rcXtdBmhrGWCzwhE5qXJTfAz95gCNU2/xjMzt6pKz3QNy2zWWdz5pBX
tEBslbvSbzAfxp5u/4DFz0cp0m4YpEDHlGCxHdXIEI5YL4mhucMiJ1IdfU0SYvFYXIAIJslGPSR/
NzVAq56kvEXt2gWz0IozjwfNc60zZ7QsNkpPCVhBhgD7mJNzWdzn7KNiG2P4Gam/qu6sx3udnxjZ
JNLzf7B/F7jz0i9OfAC2iCScT3w9MVeG3KpmICLKHm+jzFYgBh6XqxO+Eqm6rJsCoJT5nVr8Vsej
gsQaCnuM5xAJSb1C/9c8J9f7KXyyoeClhewU7KLeW/EHVA9Z/aGt3dULZ3ru+AUVBtqzETEL10CH
LMDUKEDhAXFig/opSkWJee7kaOUWWEjhAOICSvhQDCLBvZHjKQSlPOtJ7uxpG52mDTmp91VlZzsQ
fhysD3mlKWfBnaAKhkQoEmIosogzSrwmLYVoeuM0/GQGg61D6AXKsKpcIKHutcVK6mHhNF/BCYts
aJ9CAQFwXDlm5FGOtzJZMcXvMrTg+7hckmCLg857s5SAUWmPkP8jFfiGTm3qdjmE+iJP7v40ql+Z
B8l8qLqDlt/X0Rk6CS0cW7iyu0tPSvwWE1urYmbBEIvBci1B3b5PsF6X3dFziy9bfKnOY3Tsjs02
fGz9jNjBdqZD1u19+FKvSVwsBBdXP0A4JnlAUMlP8AOGwA8Gn4duaH101h0PDee2C1hdq3DRVqUU
pZEGKMrcMt5KGqZM1V+h/zs5/oz9+K2Q3WjHQISaH1s7euYbUD7f/glrixXuRtMsBqOEyCvkIN1e
dVUwhlWZF7FPGr/+d0jCrZgaxdjk0OVywPrTBYcy3Y/pYz0+BdHaxTGfCMGzXn5AsTtVBSOSGldA
qpRjpX42yUpAvdCVhKFBFc1kYHswZ56J6wuiVjmkQ9S0ccbhrAVnzLgMqV9Sf8oP4+BicZSFEJtc
k/P5yzomLAxD5TgUFKRraIYWHgshq2sO1vXGsRrqVvBvA+jP403cWLbSe6kJ7qHEYZa+zfiBdScS
HqARPWoHnd712rveP6ALzVZGSP+xTRK4cdF5IJvupUMy+X3hGhNePtSGGklsBoc2GO3IHLwO2udN
TpwaMuwhx9zVl9Ju0kx3jGy0eXIYq7PRSP4QOhYeTAz882secMFGFSj6yGALQijwTbgQCRm0dk4a
4gB4QHTIFtYpSRxL8kqtcm8b6YJvv4ISnG3Rq1OTKjNUdIx0tw7BaActW3Dog5qbr3j2RTBMK6K+
gn++Eb+zqW/TjAIsBWX2kE2+RHS7kd9Jfyzau5g3/u3FLdzMM9D/4QmOra1HUI/JwEvIq4QhFqo8
s1r3p9a7jbO2LsGryeCa4bU+r0sLoL2Y+abys9A2dAo33DB35rTWAbMASGdapLn3a1aoEEIOooRm
oOhm68iVJzG+i6bPsTmRvDxHsvfvR8qRhFAwUYcELHLl4vWf5QZo4ZjVOooWOCN/GVFeDnW/z1es
Y+Hev8IRTJHLNFRrMCg6uXUeklMqP0fdiktecJRXEMK1TydqRSi2tU4TqFDe7R19TedxcRFgGEWC
Ee4KXQDXnlKZqM7yEJulhu1bA8XyjoePebwSMyyu4wJlto+LgL2TTaJHElDArWdTdL4Wxfa2Sa+t
Q/D4MQktBZ1HrVNmv3kJ5VvkupAm/a9AxElqVSsowwFBBwAktRpt15sqPO9KdXplr0TOHjNDX59a
YCVSq53DTnExv+feXsdSchkjhv/31f+yUFx8j6pKykYDxwxG6qdTpB+h6ef0BTjrRuryKD9mDYoB
YY/HuAQeO8MrIbg7hLIbdrmt9dIm6J+aZK1OMH8i4fK8+lGCk8jRMtRYBLubtS9m8VSOd4wdQF/d
sZOceF270mS44Gyv4ObvcLEHcSB1eazMNhn1my6ybBK9pcomSFYqr2vfUzjDbWeZNbfmM5zE921V
HrL8+fbnXEMQro2iZJY5SEDo1fcg3yiNvGL3S4nXq70SvIQepROGYLBXqSY9m3EM8eypB8uyNd4P
HfGsxPSHqLCb+tFiyX8LLjiPkE0YGegDHAjpOQsqO8Qhb8/ZdF/r+yG2wMZyyImygrpojMh64epH
zQEjbdfWUVemzlQSQoIKHivIvUiN0erjGAOoI7/0R6n5ffsbLlnjXyV75JnR/6QKO2wOas0HC3it
1f3JquJ5QC6slXNXoqsbqiwctEssYUP7BpwHZRJhBPeIJuyKoV+Ofxmn4OlFeax+FivNbAtNS5hk
hoKw9r9LE1yzGagpBMkB1/2U7qJX4ym5G3+XFlQdwNtOPVfbvWoPq4MJc4eh6E0uUEUeYm4o0LFP
gYrXqdf/Qeu8dlJ3YPUIbb7GDrby8UQpP1PmhZQPwEKh081BeT7lThI/mmukhUuX3OWa5g974bJC
LcagTAycjFo7PVUPYQ8JonEtQbQGIzjiVg4rmjUzjCY5Zr+PkV1by9ovkB9cWYUmuN/RHI2xnUEI
iO/MTfUeP+dH2c0Pxbv6FOt2tOKGF++8y80TTjTYbKQumT9Snb+yLyj+fjbgHSNetOkctI2S3/yg
PKP50XpIX2+f7bX9FPwz/GZaRRWQKf3Zm68Kre1SermNsbo8wYF0YyITabYN/UTRDvgp280h2mu5
2/ZYUvE+7Yf7xNW4rWzMtef2ikPRBIeCW1sPhxLYqIujY0o+qyjE2zoG7Zn3IaGtwFiJkRbab3Sw
qivaTIH7l5zq+iQEYxZZvJExa8sjvO3PWbpPYi+lLsb/3Sh+GstTHmzbdlOOLinv4mSzst3zS/7a
vcw/AE3c6BZHYVp80UBRlllprmJkra/spEMXJtecUbLxbcGRFWMAONS9KfAy7q0gG/Nu3oIWTk5h
MjNCwwDoOfUDWv6aKgOD0Dbpd1FyItY5K45V+V7QTWW8WhB7UiKbFB6Vfsvyl443imZLQ/Jgzbwt
TPJo40X9ySyD7dQljsGfkSVRyHtWVK7FY7sG1WFTfQ6h5DTNmYHWWOVbqoQoUO46FQOBSF/Ux3pK
UKj5NEFPShrVGUZfVrYxaEyznVbuC5J7Zb/LySaId3o+2Q0aPM2NPm6q7ikZTgE9ayyHJC9zs/wX
gzBVBhpHRBUZ+uKm+zQ+54qrKz4aDjloAPJznO3i0ZcaxKv5a4bu72AbG1vTei34A22QEYBM9PiQ
QstGTlyz2hrlk9n4WUJt3h01fR+zB704EhBYGW8WCv7TMakOBYUSTLIziscs2eT1V9A/o26SW09G
ty102xg3CT3nOD9SB4Ko6GcNvbXm3E8+xHy8CJTs2btUfxRG5KAkYiMoSvRTaDqq/JLHT6T4omPt
WhhOR8DS6AzbBYK3Ut3XxLWin0qhOSr7kMa7LD4TDmJdFFKUDn36pg/zc+LiJSjBV+xPzZ8GSg3W
UQrOSGN19YuZ/OgrCDGVxw4CBg0khkG4aQ1O0vlM9Wqp3pG2PDZs3GjKOaW9LRXmxkze0S3kZ5GX
WWt1p4XqGrjO0LWJ6TUJZSGRWCTTWFBpYTs34zjyzthVfgPalMhOjzXGcG3pnp6Ml8qDhT1hOm9c
CdyW4DFDCmEfS0YLNxq+rl1DmWpFWymAj4+pqzi9A6nZcwXeQ/vtST8yN9//ROHorfbWRgMW5hOR
or9AFg6mXoy6UeFS+9seFHjKvrSnN1baGUJX59HwjBMkH4/jNtwZLnfjDRlsyYXe7YqDWPAPVz9j
vo4uo4SuLhoG7UxHmalIAB24+gbOuAcPw0tu44ZzjWNiv1u/bgN/j4Kuly9ccx1PzFEyUC8bmBtm
n1zxas7tlq6tb/79gv+7Wp9w00lJ1peGhvpVZmd3qkMPoZ9gnaXbbaB/eKi3rbOWUlooZF2vTbjh
shDM8o2JPc1eSzvc5X6pgtAB+Uf3qzndpRvN6VfC5rVVClFzSivQlM9mbFh7qm2C4Y6S7e0PtnSL
XuwkRgsFSwG9tJ5UwIh19kPStpOU73hc23X/hYqTa6XDV9MrNkjNExuaEs4oQ/Yh6h6SZO2F+Zdp
7///UVG0u/4plpUq3JpL8ggGH6wQGmH5LnaTu8D9kWwGd3rErQYpttyufdPuoLvZOL2712L76fae
fDNi6CNB6A5cyTORsS42nfckHFNJCRBGjRCcxLBhCedaG6fV1v1v3xdAf2l30bgPFy6KilrplHId
Oh5IvIGOT89tTjyq+LdX8/0LCyjCmVQ6OqVDDZQqsk0M9iA+s4t4k2+Dp2JHnXywCxSv1uh919Ym
nNAcUwkGK+PeIcVDEz9zze9l5/bK5j9xZS/CwoQDiYwlqaUWCyOxJO3SpMzeFEL12BuKsTgZbZz+
IW08rOQxl6wD/OigmoHYN/o2BCtNYrTJdFPaoxy4kUB2J2Hqojoo9P324r4/mf+u7h8c4aE3qQp0
MdDj7ViI61x58PUN2ysfxHLY0XzKH/lBOyU7zanXOiG/P8tmZHA9odeSzizewqdjxmT1VpSApHiH
U7czJPsNkwke3dS72EOUtsapuwoofMiWlW1UtQDUT9D8RmZ4Yznag/HZgwA63Jt3q+mIb4kBYYWC
YyXamPdGCMBSA3NN4XRgc7ErRGp+7qzK2H4v3F+j/c2sXVzGbZ4W3SgBbXDls7npfkIFtQbDpjO/
z6aNfq4RGEEF/QvWNG7X7q3Fg4i3AIQoIEsviaX6US6KXJmyHo1VaGnttv2cxdL0tZBr8VhQ8D9j
cA56IWIRQW9Mg1vYVgRbLfRdJei5kmO55z+Ce8ODeNl0l90zv1kTPF+2HdB2oHQxh3ripYEZq5bp
JnBRWPqpPqCx3g/c9IfyjHlCpzy3P1aO5XzsvjmdCzzhWGpESZswLEAUq6CTpWls9J860aZ2JbcH
YQ5efys7+73/YDafC0QhmDXaINUzghWanwz6TshT+7lPOvDaQX0KggLnEWRLZBeDZukPJCw++Z4c
16j257D126oxJgo+TAs7LfYAVimvzYLOzig9qvIfc03EZHmRFwCCC0BnWZ+xBr68GXR0eRc2VGCd
WDIf8xbtqS230O+CUn6V2vGoIgUd2sGAIncfbhmPIcKn2YoeQCmkPPe83yUmteW+ejK1Dqk+Eq09
ML6H+fM3ufi5ggPpElBWS8p8u+k7/XMW4S10P3zi20cOHk3zZ+ZPvRvv6X5wZN0dnNF9+tcdMNc/
wRICN0rUoUo17BiobEvpk7QPZgSJpzcIra1Y4OLHn3kG5ywHHnPCfRB3WhnFNfzXhFpXPvG7YZA2
K8dq0X1g7Eg2oZExU4Rcx35DbuB5Ontk8DRpIKq7a+987UBBJ/PR2OxZ20ODAD2SfuXfBl7DFd5r
cVAlNGqAa0XKTuXTEVVqhxWjF65RbS3v4j8rnP30xS3QxaM2NQxIpvUWRa9q5N1eyXxCxCOKLhe0
vKB5AEGrEJcYNQ9Zz0qYJNM2NZIewT3UDft8A43hu2yt3WNpNZdoghvMdD6FdQq00XprmT8LFt9e
zhqAYBC6EWmDPAPo5pMq/4J06O2/vxQ8/mUvx+sHjTqGcIJlZaRU76re6YwftQbF5U0d+ZhmsdhK
lLoYf18gmcJBLQZw/xoJkCIqddDOC5FxTuJTxn6xIPGZQtFcmjZu3llvfZSDrihvXqUO0wyaWdwF
ab1i8d87duE4wOACRZpZ6xNt3deGODK1pF2O35P8ARWJ5TZoKqrBh3qHJiUkRBpp5RW7dMTACIl5
QlB+o4NGcB9qRFUzLOveYQGIJowjpxmma7yidm9/0W+Bzqy2Js8vKQOqTtDZuV5Xl8Wgvyk5lIch
rzO5SfmA2/g2xPfE0owBDVZdg/CrhH6nawyjKQnvpBpq9Z/DOcYttel8v7S7LXqeLQejVx5ogUcw
qGfuWhv+MrZugh0N8r0K6L6vsU29GuTIbFIn2catPTzl4OoNIQVfIwnpEOQ+rN+T7kwn5g+TXR9W
o/TF/f0HX6RRQmGBU3UAPnIrDxgurzDPaLqTU2x6bzc5fejKztPKfn87pfN+X2AK3zQaurhFhw1E
78Hju4vsZA+d4sL+kTjlTzSzQfzCA5vmGz+t3a7fT8n8+oHQp4l3kAE5a8FquVK0yM8yZJWiNyNw
pGhXdtsBKogmswty37WJC07rXJfQBr65vepvB0aAFmIh3gxyE1FAK8awG2Svl3Vv6B6nVV7r+aRf
XRkCkGBRTaTIQT4BCMJQvyp/es/26o6eMP2mQXwnQty14nS/s2tcI4o2FDe1GqcSEMFvqX4W28GN
z+OJPXbb1M5OCJYQtOcPkh+9ILI19nxlZ79XyAR8wZ7yGBqDkQ78cEfO1hN7TXflK3JMR/N5ZB70
LiFU65TPyt1EVlzH99NzZU+GcGHKadMPjRwmCKJSW0/ewpz7DVlZ3/zBbnxQQ3DtVRD1cd1jeRN4
SvMWWTyFP9YWMjyN9MpACpHNmax+TRDke65C2Nb5Mr+IbQasK8F8Pz7rpjtK8RYpJif6PVo2Co+z
uNGwVw6mb7n0+fZJWdzUuZkQdGiWBAG9a1ze14k0qdjUIIWKUrypitdAW9nTxdOIuAoXF6YlLNHt
KiXrSDdjlJaO17Nm/U4m+dyQkW+hH7ByOS8u6B8w8Xx0Fk1ASgOwkP7WQMiOxhO21kHwvZNn/loX
IMIhMEL0TOoYeHVUcgxUt9OPsdF5OZQqKmVfY0qO/0T57/aXWtlF0fzDeLJGOQAm4uzcrdL4pHVg
zkmsgngY7e3+dSxwvUTBMDIpyAejQKO1RB/C4L5ET81aBLz2qQSbD604nAwW4VOZP0zVpqiLGmzF
Xy4fLAilg+tOVkAaOv+Ii4OloT9d7TWsQ7NORAY93alQ7Qa3P90G6U6Lng3CHIakA/NL7aymLrom
lGattj8bxDe3cvEr5o978SugssVHo8evGKqdRG0FcgRK5RnJVzicQX1r96guhVBxXwu3Fo3mAte4
xg3RgCXzGrhj/KTojpJsJx65erTiRRYPBGBAJqbMEo1iiqye2ljLA+AQFWKmKtYh69U2CAoXou2D
HY6ZU0qyS2q6D6uVdPJsJuLegskOZHPQMKeQM7leY0njCIFzATNiI8o7pZekaxnAeZu+Qczz8xBZ
hvqUqK9VRiDqkRUsLynNvWqAB1ZC5WSgn5DW3bG1O/774AXcCyQ2/xcOInvXKxowyFyMCpr/Uyhm
GL/5ILsMtfH6kUOArsorNyz8LO93CBj/vY+5BBa2Et3F9agwAOcxtLyovmNR5RtK8NixVUnP+br+
tqcYCZjbA8GoI4aHaVsPkDMClllnzEaJBQLwk51rqTvqeLnxwZv/fVXTu0ROtzA+dzJXSEaWN/ri
NwhxYtn2TZ72+A3EiIPnyiD9IdNz4sZTgXemxGW3J2zasMEc9zxSqnM2VJvGNPu1TpzlzdCgqSRT
HZRJgpeSwzSDngl+iKTHTtC4XYtmjJ+k8RMNDQhIjUFYC5uEdpNhzUMuuQjU0EABaGLSD2y518am
jJaV9XqJPYg+zQT9Gb8s6ONqzm3LWvL1yPeBOMaEfBzyBdcoMRkoKXg1xxnavtWLbdgiiT7+uI3y
PVOAk6NLIPKaWUwMSfQFRsoj2YwRRikdXOwQmK+5AblIreEo4Lep8hJQ6sdNFjiB2f8YePFe18ZD
qQaWI2f0JWhUuuKdFl0jhvwwQAnWIbQ4CS64SwkupgqUqAkGsQMaPEYGst5T6ZC+gS5y9KC2macN
mcfWVLQXY/WZ0EwFGZEMfPHTosbfUZICmt9X+rCJKvVHOiZ21jxOcuPKLPxtJngWWi8dZt47/tHE
uIX6StnVWoJATbF16+P2F5pPlHjq8V3QcQbJA4SCgocZjbosmxHOOhrifdI9ZHTcpBq1A5Tmi7zz
g2SNmXbJvi8RhWcD76x0HEHJ6PB4Km2KcK2W0o9IaxyNFCv+c8nKL7EEK5dJMw1KD6wE0bTVR7bB
X3m/EtIsXUaXIPN9eBFLVBpoT2QLICP8YxyXdsQ2xNoHeMivUdkvvYYuoQQDKtKmDYuQg2u3UdDx
6VmpbUSfQcJcBe88KH+DSXvFJy9DqugbALs72Enm/36xurjnUdLpWJ0UlECKnSpRdqOFwpBu3QV6
bWvZOSHTSl/r36GTb3YJMUbIcs+xu5iWSoNWR10K/kndRG+qM9p4xh6LE7VT50C80Ql21nFwMaji
ZifuTnbwDOlZdTfso+fgvfylrnzjpZjGwASnpugKGuc1wZBAEq2NoQynjHwRCFLNu4itxmyLxgre
Q0sBiQPiJ8ExFXk2aVCugkt+UB9lv9gzr7NQaVF8bcP8xOW9DZHd28d/yXbnjwoCf5CDggzm+usW
HLmDom4QYOjGyO+zseszN4HX1Nwo5b0Ts0Z7rOvCWCP9XFosNMQ1oIJvHhzI18AVz3DXo3XZycZz
Qv0mh5rPWpS45GlMpGJNULOjpVWcl5Waoc8jrU+ctv0i0x0LXyLrRTf921u4uBIIH+CTycgJix50
MoYxxXWKA2JGT23bvcZVaJv95N2GWUzfmbhHZ8VaBRyOgqdurCBg0oCRptQ6aaGnJ4c+R/fopmrv
Jc0rZI/ioaQf5e75NvDi+i5wBX8dDnIb9uE0+1DkZ5N4R8vHIlvTqli6hy5XJxhizKKJZT12MTRU
7lTU+D2Dbq1IzR2F54Yf8VZ2yzxfIadYxtXwUgL9IO5kwb1pfV7SusHqpihDP4F56AzdHSeQ20F6
LJeJr+t/bu/nkiuBB/l/iKrwmAiaLOpoLsGVFAwMN3dWu1ZfXwxxLiEEU8ELTy11BggTpT/e4mR5
Ibtn/RvXMcy8VSCvBoXJ28tauifQjCFDhnjmGRc3MtC4Vk+xBjPpCs/UPvq8ACFn79KuuYtAjNmo
2VHqx91/hSpupor7Pek6oJrDeeLnuL1XwteK3NfqFh0apbpiLUtn4WKRYkHGolabEAq4Pn4q0kNI
VTApr/iTJYu8xBDOWwE6ZJ0pwFATlNUg5qyGtkJSqAa4Y+NN/0l+7hJOOHhjZiZjKQHOCL/SHBxd
g1e1K1/pe0uLqoC5BPc4zH6m1RFAaMKaskYg4bRjmkboo+/YB+R09Z/RlFi+Vcj501CYyR24sStQ
jVaMnLNc0lEOSVh/DMs0PTSYllsTWFv4nLjOUf8HM7YmoTByfQmZuRXxBu/rWSQhgFoUtJrMbk3P
c+k0gj1AlfCkRviASfFrlApExgXtkCjs+1I7ErNU7lmmHdIBVPwo8G3GTuldxHAnlIZGO4yLybl9
SJaWCSpAjAmhOqqj/U34AQYq6VmKx2xgPpnqfWFu5dWmpQWr1S8xBJdDOz7lFnLmTgO2tySZPLUp
7H6SXCOovCYiR6Ux7LDDBJQMRV1qOUnW2VIu21B22I556g5UQR/9p4Gc4O3VL0QBV79MOE+mASn2
ek6cVsyz6Gvf4gzt2VqFa8Grw7hNXcXMOSR0xISb3qU10gh4VSrVn6R6DquX26tY+vsUtJkzRSBi
ANHz6AXe8LqBvw8tUNCt5g4u/NsIi3YKPgNMjOHna99CMjaVQaMxPC4K/WA126H2zMJJjQ8VYzLg
3R56pFxWCulL+QHkm/7BnM3q4nVRhZoudxbEQ+iTJduY5rBlW/1At+QdSGTj1/pouepK7nfpNIB+
ABJ/IL/Abs7//QIy1TEFqBbzc40cU31D8Ghb1ddduAz1S4zZJi8wKlkKQOQ1L6t0ZQk5InfKTkH0
IkGLXbHbtRD0ez8m/CvqH+gWlBEYfuOGgliVIdcDniet07nSyxDZnY0yiGNCZiw6mmcJFXxyaMBB
vNbUsribs9guiIHnF6IQx9f1yGbhCOQP5L0a7vnwaa7OOM5uWHgLonH9HwzBSKBUqLY5w8NI2hh2
tGWe8hEcW9/ahLb+CKq0lQzR8pJ0eGzkreaukuuPl5VqFIYTlmTKuBV+9tlpbFYg0I2ztCa8p6E8
hJcDzvQ1SAM9mzGJSOykJCpfJNxPPyDs172qZsa3LQ+Uz7TOrV0QxeTOyONmH2dy5sVQktkGhRTu
WFw1H+oQSF9lXARbSWaTHxMNczl40NFN0bHAH5jS7iV96iB/aOTTRzJijE1nQwrzGFSJ26Q0Qbk1
xu2piVLYSK1zJ6pb5VSPBjlXJRoSbckcp00pl+xLieX0pGctfwh4PRzVOGruU1K1yEqF3EInQ2YN
ftSCoItJyg9zStrYwyxhoNgKrtnnto0i3ApddKcZFTh9Iy2KJ4dTdIGAlcGoTXsqxvq10RN1g43r
H3GlsJ2slbKHCbNwstvWVLchB58cSlNldYwonX8Zxu8609JcpWzzHCxCYYz5tqL3S12rfCnvLUyc
ox17i1JBv9ODLGKONIX0haWTue91iG5idDCnkYeJ7pFj4k1SjwrH9B3rrSG2eS3VkK3GJvp9hlFM
rZrIxyCjf3XbtdDvaDG0Y/mx3kWbbLL096wJ0XMgSeQ5xhX3OQVmcK55r3pEDmkLqSmVpnbUGKPq
0pSpnYc+avmNTpBFH9igH9Kslb8wWqv8VotIuu+NNMZQmRzhTRkoWeqSvEjfskTH2D6zivRXHmjD
PqYke43lrtsVuQw6pX7MTvjfW8zqmbnTpAY9BWSUUYCl4c4clPikRFrpVsUEadESZaE3q1T0hz5n
VmxbbUUhTayaae8HGWPppuWhsivAVvyAWYHSx5yJhekaSsc96fP+0+hCyTNIhaKSSQq26WVVQitN
pKX3oCev79KgjDE1a81hjjWwJ5Zk+WORT3rhxjzku7Yoyw+m6iGK7HLVf6ldTCo7lcdJ2yth2rzH
iUH8GKMl+6CV6HPechrs1D6Jtm2iTA9yT3MMQo6aQwJiPGhGGewwRauhdK+ihu+VbRnItp6jeOKo
cTJ2m7Suh4eUdyMEGFMrOPYaybZ6QNptEHECIvGhLH7kaNR5ptiX0C7DijwxWatzNze69LmI1eFJ
YY38aXErdlhqgSo75nH+nNOu/NJSZB5tJUcLuR0mYflW9Kn1EFigPbJzTummJWp2MPsBDRptN/hp
UffPSjkqlc1IVfwZun7wZHQ8PCt6BO3t1ERR2c6UYuAeRoTDJ5oE8TGLtBCywHi/PiujQvwiaGlo
S4WUgv02GPpXWjFweadZZdl5r+uHHvxhd4w2OMCFpA04ReDcCjPeHfo+kT5ASA2dyKRU8dM1M8jc
sSuMu6xC4suWYWW7MogIXIdeJeMmgs7TXq1Icj/GUwt5BTUsdyUGr/xca5BX1yYIutWNNhwJYq9f
6MPtXzi4WXaZmVpoaEOxAHOnoZezsQxdXhXVFzOD8A7esHVJlY0/jEwBO6tKCZ6Q+RBiXImjPW0a
R3aIugivO2vUgw2aqrOnAe7al+JamaceVLYrLF76JjWTk8qL+JEEY7jVQ6rhOCQcB0kPG4/RfMBA
7dT5xaQnH5gYJbY6hq2XjYmx7SWjA8Ui0zq3qkZI4BFZqUvfAAWjr44GaCXVsveiOFe9oku0fsN1
vbIcM1M1KHhQubbsvojKxlXQUxoib1GhfUXjUOawO5XmXmtEDXUMZiSeLicp2EcoUql5PZAJLkyr
Rmeq1YmDbaxO/oR6DrXSoSib17KwAm+kFf8w1KDZdmGa+KOa1h+UkWZbgsraqUjbeJVRcVDsYNPD
nExvqtxKf3o1MW3DSIoHtIkZR9ZgSNYwzWknwxBf2oygI+12SLkYes+JMQn3N95ZYnCgSXUw1rhJ
M8srS4xcp/ZYuiZY3W7jLN3YGpTc8cxCszWc2PVl2isx3pYJIlca7BXyG0ofZrqSBl+DmOPzi4ju
f0j7rmW5cWXZL2IEPchXmrbLe+mFoSWN6EAHen79TercGbHRPERI52FiT+w10UkAhUKhUJUpGyM6
vwZAtNaz3cVOyzx5FLw6ijDmvy8wipR14GxBZGoVP6vUT4v7oXzanqn1Ffk9U1eBqdXiMMIwSriK
yni3iq8BaleZKL27dl1Zrgi38rGiRqFpACdvT4b2mnR/nogxl7/PhYRQ5OvtQMdUVZlfRdStjTfF
etueK9FycHFgkqpaR0uMoalPSfvO7Oc0eNyGEEzTryvZYsXtICemwgCh6h8RrWBVf8rmhosB5FYN
gvwG/o1/UxjlNh1l0OK4mXKKBwgbxI4ciC5xa/H5EoRbjE6jPZEbgJiP2bfqLrybDpJreu2u79BZ
V36TD9uztnprXAJyK5NSlKzOZD/ozFJwtj1Mh4fujNKrB23/anvyjeiSsxasg71z7pyFTg0IYi83
pmxJamU38GNjhnqP/sGSHlvjNrTuUZ28PbTrjuH5Jre4F3DZCk2nA+tT3AsMByWsO/bRHO97P7Rc
c588mB6BqoLTfzQn07H35c/cxRHxqivOoUdixd/+lrVqjItv4YYdxdKYalaQuJ32NMU7GeUgCvmi
2u9zzx2GLkGMeNzp3W4bd21ToETZRuU7XoeuLrPgmo8KZa4YlOp9NWQOZUwwy6vX8wUC58zDtlRD
ey4XtNvxa6n8AA+YY8uBY2p48Yq/g1D0QW9Euu2r+RXob0HuAxURhsI/edVJrdVK8mtpVXBvOgYS
DwfI5UAM5T7+3J5DIRi3J6uaJO0gASy1kFuLj0a3a7H5LWMXR4chfg/0H0n1UwA6Gyd/UV+OkNuX
BUuQ/M8ACkkg7cB+ZCeklV39u+yhg3mfvwrg5jFcw+GyYYCvGe983CGjy1UVBtJcXPLIbjSPHj9j
N7xtHJI5sas+BLv6iEcI6y68F71WrRkQ6rL+Q+Zm12ZTFAaziTK6K4/0Z3gjf2dviZAR6Jfg59YQ
uRnN7TQOWAQgsPqC8uttN+1jB3T+ju6YP7Jb4yn6xHXvDi3M5h17tQT7ZDVLgQoesJyBdhjFfFyW
osalTtVLLOht8dTcWw96CVKrCmGWi55tN/laPIxnXKptL3v/m7VdIHN+0LCjwo5mU2o+LMO5R1is
7E1PI07x3Yqcccec2KvP8Wey73LwsQjQVw15gc55vljSpByBc+JW6IR3wsO9Qhz61ntoRN3HO1Ef
ytrxggIL6NQihp3rLC6Pl7iOKFo9schFcBfHTm/umnLf17eB6GlpLaJZAnF+rxvZaHdzga/EXlr2
oYXHVhaYzJrzXkLMn7CIaJIK5hrPrnUixyFD4YKi/UVIg2d2vCdpmg05eW5LFDaydupcp2j3535E
k5JvG4IU8RwF87tu8ZjBF8grdVbLSocnA2mybnqLnpo49ZQidrVEJAC9tvbL0IJbkgrX0CiP5tBC
3uto/WWWo5uPU7ovbE9g1PMzz9WoDBB8oewCCh28znpCM8PsMkAFj8k9UXycP90J6iSqr/0InrbB
1ixt5in+/1h8YKsqZVDlIEN3O8Wz9LtJ33X938TOREMWHw8IMz/RpaWxwVSpEqCYDnoIhg2aTpFS
xqoV/AbguRZp3hSmFc1POt1r3u/M6FwEe1MTBLOrM4USZrQS6gr+4TYMkeO8qtv5qYDs+3AnVamD
Juzt1VgbCQhZ0N2KKgcQuXMOpignC520KB2JotzJUEtkjg6Fhl/ib+Os1aiYSyDOmmUpYXrWzEB1
U94gIZyeciQkfdLU9QNh6DpjHQRbOhPNhrJSe+Zk7KgZa26rx6J4a21n4TEOtx5UoEJsjju7aKNN
xaTikkDSnayiESt6CuVzg867QRFUq605vSUUd1jlpVohWADU3LQTa499JCplWkcwUUyPQMdU+FBH
ozQjyfzM0tT7srjTOsFmWrUQPFD/+/t8QJNDMoYN+P0q/5G0iRfmyHTaxNfiUuCG1hrmfrFagOBQ
RpEK39EFQ0TJBriaXaszPTTuIBqVdkaYOSXyzaBlRq01cdQw9sO0uEFT0t2IvP1Ut8hqgyEC/fPa
JDtxbx9a5a4NbCStBXMxOw7eT860G/9+IGfETVe0UzvPRSu9W+ZDZJ6yyI9AxdWcKtAEigosV6d+
Acc5ALwXINiJ8bqVot6jjhswTI6uWhxCJHe3t+eaq1kObP6Sxdmc24kh0REDS9CxoL020p0sCzzA
qp1a0IBCOI7nVd5Oeymf5aFQT5ioN1Gq4M1dWNy0Pl+/IThTHc1CxwMG5gsc15UbZW57l+9CH3Te
nnnfHiUv/xm/tM9COlDR0LjzpptIBA5D4KKDLb5rHlTJwcOL80O+UT0JjcIlSL6212vVg/2eTJ4P
I86pXaA6ExV/sezS+qUmu5x+0PpGykTdZasvyOYCi/OWQR80aQT6TDAkTTfaWfOQX7+z3dKPjzVU
XEGXBoo/A+H/0yR4CxXMq805z8A2WV+pMJkoLg9FEt+YOv2LM3Y5OO78qzV1HJIAE2mb7b7Qerw8
5A4lVGD8ovXiHEfVpUxXQL8BfRYJtS0OyTunSj29e+4T6m3bxvpe/m8X8ERrYymrY2di1tRG98zi
NTNTx7QE8/aryvraFf5G4TwGOm/1WsZ7j5u+2Tf64+DZuwDt1P2X5hzs6Kl7Gh2ROax739+Q8yQv
nFQgKzGxa6xVCGEi9New+nbsbysTiTfTy5W9re22Z3IdEFX1CIzAi867LKU148GgLW4sHz3Ug9Ob
9GE6gQDpfRtmPTayIeRrgFjXvmrJK5Mx7XUdOAQaL9kpGO4pusdU5d3sDy3KNHRHV1xUyjmoLxI4
klVjmcv38fCqWVc9l/kwpXicBHRUn/I2cmW88kbJXjDAVfNfoHDG0iUkNaIZpfZRY/VsONMuPpXv
eemHpsvO47F6Tl6lWd1edF8XjY+zmU7PR8mcTx3b2idkz7IaLaN/46YWo+OOnSqPJ2MygDFkIarl
4fxbwZZedYQLBO6ACfuyjCUJCFhGJ5DA4SZq+romeUJ2GQ1IKEeBEjpq/ueJXGyuLLDVKW8GVNK4
/T5+op6xA4/ZwXzbFcjodLfmR7yLcKhZu/rmFURcB8FFZK379+IDOBsZjNhCdSs+YPBuA8/+Hp/Z
Eapj5jG50xzJA2HkqfC37XJ1fy/GzBlHYYB/pMjQBZBbyUuCGMjJsr6+gXw4tKS0Ec+SdHxCmcI3
dCMct6GFw+WMRlPjoTErYIM1uUMztWffg+NsHz/m78YtiVxpr9uO4sc7IrClVW8D6XDkSGblJUik
X650lfZ1Ys0rHRvhY2aBkcd+6esKT9blTVcTcGTKj2z4nJo39LD6uiTSRpoXkj85iIoODwUMWyg5
5Y7cXsp6lSkYeZYoabKTySgf9E4yfti0BDeFVSiv23O95gNg2Cbq36BRhtbjywEPca80UYcBg2ZV
ScHTnt9PIJfbBllzcUsQznyBPcSlDpBI+x4T1G0cKGKilr3U7ds20ur8LYbDWe0wVGPYtbhJlwNE
8npUdKBYCjTwrtZ82UYSTRxnowiHTIp6C1wt7W9hCL6QZyKUuJ6jxytrAJUReh4hXIfs3eXi6Cik
qKV521fEm250UAxnN9I/xql/ac/Rfns8829dY1l4H0TVAaI+DktVqwrUsOjoyINvBARYBDVtJaqc
IEpuf9OkXRV+bgOuT+B/gHwPgkVbdDKCLB6XNs03B5R7muBlR2HVNsz6ltZ+43AhOlQeVGWsZpwT
69yXOvHUH2D47FDTGTaOknh/zCSH0wLVzP/OpK5erlpZGApT89kG052Z+7ru5fRZ0wWuau3YW6Jw
nsLI1SJrK6Bo7CNDOr8UJHNFvz//fXHmkdichjCTkZwZ3KQJnT4RhVerFjeHdai8BbkTnyjskppC
sFFB4EOeWTO6yfDGZB0lUajmOsYjnktjgS2s+iE0tqGBG3S94Ae7HFPYFATVD0C0lZsYtM55sstD
sFi3CjIIu227W52/BRZnBapFJcNgmL8ITDsSnvg1gatbfc6fW93/HQ1nAbk15jobgFCh9So5ley5
CJ8YiBmrfYsyN2QRkpMS7noU5iloYMpFQck8giuPgTdEFbT6qnUVmQd9ZiqQnUS6P1Igu5iRbnzV
YwllcyyxChDpBTmewIfqiRIzuwfXUlq4cyXlrQI2E+ag4ky081ZdCprT0ZctQ2qAj9OIGvZVHWj4
ou45AeN8f2psf3tZRRDzAbTYFlpmj1VMdYSCCblL2xxyUMldzjKBpa7ujcVIuHMMh0tnxRNg6o42
Z4NAlDmQlFMyzDKXRnKybAoN4yQ861Uhynethl8oqftvGrmjrWelMoJHOHWfIOFi3Kt+8AViDflB
PmuPkIjy1Sc4z4PoBru6OReo3AHUN21sdOU8ZG3m0t6x9LmI9gWkWUWt9Ktb8zfSr1TrYg2TpO6s
kAEpgtQP06FqJ6JaF1gJ72iIVhDCCiBQHXeqcqeiWlrPBLV1omFwHsYelBK1v1imTnkjkAYZnrdN
fXVBLA1S7iChQGfLPMjFNOVJkg9Ghee8GOl52XAzcLTRWyl4QOvRNtJqoxuuZ7hnw5+hrZkbSkqV
hEI3FkemNTqBdu66nzQAN/2dxKjbQLJLO5DsyxjclsYDGqEE6GsDxUPH3LeABIrJhz65nkZTXOAd
on+0d/q+eJoORerox8a/AaMyKoqcG+a2ENoWFC6u46JEwIJ4EILv+e+LCQ5MKU+kAGVsOAq/sQhN
s8NXtATcD8aLBgLS7VGueRQw8YCxAk3XOpL0l2BFgfyGNbdnqLrsDtM5Sz4HzXKMwo3yc5d6tUjE
bhUQWnmz5LuJ3+YApRIhSon0KEppivNYf6ktpEGHu8gCtW8QvkzZ6IXgRdge5fyj/JmEoMGa6cfR
qsS/chPka0iuoD8+1dHEkx7V7jx2osBlFQTEnyizQnOmzpPNQV+xxaMScm0Mokd1ANblSN7Xoelv
j2W1kAw1JDaGg/5ggy8jYb2aminU5N0sprcQbp5GJO5ZfaeZpo9mrF1URQ86UZ7GBMpT9Ns2+pp3
AXWThTswdHPxHHhpL6Y95WZlz3cP0G5Lw01X/NgGWJ1Fa84wYL+jjZQDSFW9GmQN4QMJpv1c81pK
8i5Eyd42zNqN0FrAcAe2rFELNAyIklQC8g0VbWTZrk2e9b/gnDKXONxmVgql78BBj3gZMWyM+rsU
RZ0K2FlEtY6r+2oxIO50jq3AbMsJ81aoMjhvvqG4SKfPjX7fEi8v4kNt/UXlCEI8HAPWrITCl3WU
fWvLrIJ7DNPTOH3I5kFhf1GXDBZiFLuDtsSApvelsUlagky1hByonSSQ1QQFIc5m0RPYmkUvQbhD
xkynRI9ygGSm9SCb7aOdP23bmghBuxyGpuVZMWbwPhVImxWozVPBUqxeZlG1ATleHWlIFNVeIqTy
GIc9w66srXe5AAnCeVSfpfY1iR6hyhvdSrfIgk+iO/TaHlqg8je1CLE2Neb8TZ9O6IZ+axhxSsuD
iNv2/M2my3vvJQ5nBiGT+yGHIJ2rVGa+j9XxsRve2WQ/mNP3DEQlEB/63EZcc0JLRN4m8lQr0gKb
KYW6pVlnrtY+pZW/DSKaPs4sMrVWQxZgWJ29n9LImUynIo4WCW7sIpjZOhfhREHqXhsIYErcOOkw
Opn52fSHUkTjvVoku5w0znPro0KJinIE10BOPxy/TQEW7DYonxgEccO0hNa6ikjuL4o58NwEUR28
BoEHjC8nt5MQrUrzcUg7+dTk5K5rX7YXam17zS9ato1/ZnfHOfHAKPoBXZOAINVdNacFysmJo9bJ
Eg3t4xXSYSei5V5vfAzhh1r+BYkdakkgJ4EWa3Dv8Px5ZtcqWaziEJHxWt4X+wT9DfJXIxbssxWr
v4DhzkS8cIR6SgDTNGjda4b7Rq9+NrlIWXxlO1/AcLPZtFPVxTNJDK2TWx1EeQTdro8DsW9ZAYkO
pAe2l2/lZCS496N+ApRC11UUCTRPq6TGUZ+Y1ZuuFn7U/owCsIr1zzApdIJ92lD33sZcHeMCkzuN
JV3qjapRZ5flsemZpY+Oo0GGNGkExVKra4Z7AuJa8L6DD+Ryd5c1y8J4BurHYt9a0a6bslM1hYI7
iQiGG482sJD0MmCGZl+ZD0m9o9Fhe8rmL+W8PJEtSHug4BSbma9kaoKqzFO0PLpdjy6U2LcZslZo
rc6cRvS4ujoakD+AqBHBGZ44LifNlqHs0M5QQ9R7rXnQBqiWi/Il6yCGhV+DKgoIei9B6kxDc6th
IesEfglwM46gmjBCwcm/ZmeKjOpdhOKYNp5zJQwHVQpbCRXtibIPIrxsJDqI5/XRszuIiNIBidO4
EKzU2sgUcCNYuEnBJ/FXuKQ3cTEuQ5DuN5bs2iyrPGJ3/S7WJsHwVs4ucNL+RuI80jQRE+2kGF5k
66Be0m8ggnEM88jDSXPcNr+1QamotELLI95Vri7CILIMqJ0iCVwOpt/L4ApPTH9ktuA0XrNy1cQ9
FLZu4hbHHfoVaW1axEgB2WnuxONexyxaZ5M4Y7LbHtDa3C2RuHM/krIJ1FUYUC7twNvomOSzs/1O
e96GWQluyRJmntdFeKFIqhxiuIAxpnvS2/uiKAUOfH0kBNd2bCXIDHE7iWaU4EkUGa0s/zmC+8p+
J63fG39jAGDq/ReFc3FxqmhVNGeJ2/KhaKHN7A/Dfnuu1vrRCIhKkdkBbxMWn5uscuiyVJ5pvTK0
8tEf5U38NJ5eJJeeh4OxY+f4SE54z70HOf8dqpfPjzPViKgbZM3Slx/Bbao4y+y2nz+iGe8G401q
Y1euBUsmwuCWjA09w4kLDEvf6eFHr4AlW1TQt+b78CBvE1C5gwWWT10NVE3BJY0zCcwXn2UW3XRa
dk61ZEcpdY3KciwFUjrbK7gWS8yNEnN2DgxEfCRmoCmrb0KMK+5KcNHcJTg2qqxwaha6ZumDvaMX
5a7WPMYSkluurlRpWMrwGFVG7lAR56p99r0rFcgyW7uOZALnLhoht3I6Q2V0YGJWx6Is3EYfvgWl
VB9pV38UnfxFtsPCD2L7LkM9smBy156u0CEgg11y5nDB/1z6kqSLkqocMbsoIdtpcXwEt7ardLnf
keaAwwbZyMQDsdJT12k71I/6VvhNlsIHGgl8wbXHAfWLATkHKPkgsuLzhT0Fj0MM+TSXtjYoBo5x
+TWxPkyy27amdQv+bU2cy5HQTzzQEuOdiDLs5RL5QlB8dl5GpG9DEXyRC+U2MkQvKteDwysNuorm
0jVQufBkOeGUqWMpzUdQf8ZtTRtSZ4pdFvzcHtxanhI4JlHMuYUJ9YCXq6mD9WMA0xacnWreyqnp
jtT0IAC1r6TknKVfGgvS7yDtMMLxEBrt92341W0z5w+RuAZFnqZdoptd1zFQPOHOVHxv0gw7Jd6p
YYdI4hsa4QSWuzqlCzDurNUMOQ5AtY1cGNjkS/MtndKjXYc7Q/qbywx+7r9hcZNqgLYiMRmGNUZg
H5KtM8kJwnFyaIfiPmlkj0WNY03CXhTRCOe/L475HJ8EYnjgRkl5AJWwmxgQ4gMNBQiob4dxdFGf
/hCie1BN5EPQNs9Zad6TuG8cqaH7Km0dBbIJf7HEv90FzxIH6hnK+nbePngwoNHODj1T90C75oyf
20irG3WBxI2+JwysihFGrw9fdc3J6IHi8QtFIsHcK9oJTHf18FygcS64GEEPps3jgjKaI48fAdLT
SiiyWREK53yiPjUkg86WZKABxAdNioMgWLBEq6fJYijz3xdmozVGGymzR5/a5kOzm5uoNb0ueENf
o6+bsR9H33I0x2yvlmBkJne9gwabGaBbcs65qx6ks6HBEO9LqRHEOGuRL0TrcAsC9z3EfzgYQuvS
sCH06YYE4tWJeQCn0v5vRvIbQr2cPjT2xEMowa/UXXhKSIRq/ugtmCYBzOrmXoyE85WF1hRWM2Ik
+hgeWV3eKt2Tkluo8RHKAM8/xd/yEa2BJBSdhigq4yZNt5ta0iIbwSfo1YfBmYwnCtZz7Y3oH8O0
a4N7AwruOqguWr8WdeyuPSijVvc3OjefEcLyWmcYqIpEWqE/mtEpsty+PEOuhrafIA3CLoBCYKei
RLD3txdz1YkswLlZrklftWxOCBQxeKYTd4Jgd9x6Yfaa244uYvFZS8dejJU7k8IwKqMMV1o3mu6M
zi9R8290+ylmCN+eNOmJqt4gkgFeNaS5FnreENoVb6dk0162C2CWQXTMWQchs9rPLWnfYojbs7l6
vs+0zOCg0pGa5QypG41sDFSkBoyoQ0mi4kutvqe4yEz6B2LLPw4IwZyPaMaWiQxGT/7NdSxC3ZD0
AvcKjdQOS+mPprI7Vw3N2JlU43V7bKsJZ4Sf6CAEFwMEdTlTCQvbqmUDcCh81CHWWt40dVV4RhMO
R9DamvvW1L43cVU7g9UWnjZAdLAMpmfIrorkza7nGaHwTNOPIApvzbwz7QumtagopK5u9b46UPAT
pF5U6w7VvoSD7m6P/Np1X6JxG3Tq1C5JGNCaCfzkqupT8lANf5zMnEHAuo+SgDkrPH/E4lBSo3QI
iR2jdTXrv/eDOTxYpHstkqYQJHtWRgNjwUu9qaFRxeDfLw1digaEwdS1pa81SMfa2DdFFAHXJ6w2
l1GACFlGaYPFpxmVdugpes2wzc1PGhwnCimdIyOgKUnPRfE+vP3xAs11P9BcQcYFGUfuQJcbGWm4
cITI6OhL1sGwnqc/r5LSlhB8HVap9oZMSkCw6paGXyoIxee7Px2FShCVoLJIxxa70utRs0YbELBT
N6H2SW+hdVGRWyrMUKz4YLxdz1M11w/N8raXltYkYQdVjg7PAPGTlX8ru8cCUkdj56LyMsr9WpLm
J7/tsV37YGAiuY1+BQ308XwBhWSpUVwEwEwyV6mfY4tBYOlY9CImbhHO/PfFLiJqm4QgBEX8SNym
fR7zHZnumf7+fxvN7J4WKGXSQ+7QwmgMcPxEFhrulWddRm3LyzbOylbFrMHnzoy/UAvhPG4VR5DA
bObR0Oe+e8zl+0qkq7jiSS8guAM5MsrJtmeIgXyG5KgwLyxQkPRzEr3jXQem2J8yRC3QF4cCXL6A
rAFRpDTOzRtD+Rgy+0m2WsGr0yqChas1MuU4nfjSOE1JoiAO8KTWMrdJ3nVNUMO4ZluQojOhqIkk
BR5PLle9jcqxHn49n5HXWttpQeGkwX2Odu7tVRfhcHcgdchR7tojeW1mXkipExIQ2eI5VxeMZ22+
8HiM51tkfkEGzgUrbYPbSGkit8zse7X4h/aq4Nz8lTm+jKuRFUBiEmwGYBZCXc7ljJkSKeWhw22u
vEFP1PGrGjrEq/zga70f/cyRnbdb9aTtDB8dp5PznqHboTuFHnIFDrIhqNP+FvghKkWgV7XfnuMV
2iN8GhZxVi2bX1i445ahPzIfc1zHWqN06uFFbgMnAqsU2lgcVtza9k/dTB4brd2lyaPc1Qe8nr60
qubJCgPBcgH3VYkuvyt7Ebk9yMvgqAFNCL/dWUuDGgybuCKa9BxM7ZnFyl6rjN2IbTlOIk6/NTjI
0GJX4oEBFs1NQVFAL6AnsDNWT+WXkQTgDs0mi6huQWlNnWRUdJCltZVxyKUMXau63hFnGkh/CqEv
69vtRC0HRCNFDnVPayZZTrr6NUBu+MEoOt3wttdsxRviCIZUOso0kV7nnxXBXTs1mtRTN54Oo/4u
JzdMVBS1CgH3Ycogw0DBJLfFo05V2ERwynfDMx7zxvQG8fT2KNaOX7Tc/MbgtvdogGgbnOqIv9jH
9FXH6qJa1/hHjb+23SMNmWO0mQBzfVgaXK+NTh+NN/aqbFq9QGLKNdgxDH/GEMrWvm0P6/oeCaOF
FOi/ENzBGyiylWHRQdMZ+L10SH/Whpfkd5Ptq/VfBLBLKG6R7DGkkd4CyoYodagc+vgrXvm2h7Oy
Ny6Gwy1S2o59rcjAqOLRiamjk7fRyhxbOWsiL7ni7i+guHBMIRULlBJQffFdkU60/lkObh/utwd0
bXYWHPEc9Cl4IYJ34WBiOaqlFnKQuHnTAUNqoMYFeQQrjv9JI5Tskqj0cPDlPsKn0KtIz35uf8GV
EeID8ANoVAX/OY6D+e+LoKkYB7WkDT5AqbrQwX+MJ5ux/wykWiShd2WLv5DwkonKKNzEeRbGOcef
oEqIubYevOe061wb7OR+g8TlYKBYHhWiDjPIKPBPVzbDwXI2k+BpKtAUwFYoOQTre0w8PaVOlAdO
+McEmhwWt5o5Y+iskTCZcQ3auhwLWh7+Zrn+m8SrCw/DA1sCHDe27kCm7fT9mYkqGq9M/3IU/FXU
amV7ChrMWAhCFyahek11Cjm8b6pO4DPm+biIRGYklGwgCFHU+cTnjE8dU9rqGE2KCnHSDni8w3Fl
v03a6NZx+pCx0hnrSlApIkLlnKJsxpER6DUsIjn1UF8ozRv0qDij4g4zyVG5i5pst71sq0a4GOj8
98Uuk6OeyHgWBQt+p3ploYAztn1O88qTDQndKaI4anUFF3Cczcct+KwtG3DUGCH0eTS7x6oeXU10
MK/iqFg69Nyge0/nhoU6slwZRwT2pl2co4C4Rpf5UglClFzUYrM6gwsobkhgWbE7o2vgp2rwCXwz
h0OcDnhjyV1minK/61i4FaPuBoEyfxVvVasvsxwbwNBayxmLbySiJ2SYIg85tgPThc1Lc0x/tQ/m
a/j/AP7S5FyYh0GkNu9k+A20GB3lUj+ZcX2uQ/mYtx9NVN2jk8TBm9JNlcnYJvS4bZyrR8D8UAhO
R6SGeMdcDbQIKPLNUEQpvaSCBO30GRiBwA+v2soChVvAAiIKbZMARY5iT2q7oxwluxaiu9QoBBt8
9VQFnwcKgNAMQK7yGhaY1lmYAUtqfLWj0NVEOSX11BB6B7pjhRD80BxdxHexOo/gvMNDNg7yq7Nc
bc0qo30PvzJCAsbsS0fREs+UGkFOctV//cbha+nHSOqDTOqYW6S2S7WvkKPtc6gWg4IFHckG+27Y
ur9tIvPiXBnoApK7lA6WmhuSBkiKBbMjD+d1l7l19TVRckc2BesnQuMzu1aJzmsLE6n3jho8h9KT
ad9G+jPSYKHoui2aTO4y3Ju5qecysMyu8ifJQ26qmRCMvOUd+pYUL8V9d3suRYhzAmCx2VPInKDk
D4gK6vga6Fwkduj3yGGH2Nl4jHyl8XCPBp0f27Dzz24tIXfWKrkSd1YB2BC1KllFvQjMxtsQ11xm
83mOUBLMxToqOfhCCjVHMTeJR0Qn0k3UvbHqo6nPGoSi1AMURFh+yPTdNFEnSB4tGRpSaCM0zqQ9
ahAeDeM/vV5xH8PNM4N+SzdSDLgzn7J29Mv0jIyeAGR1Vhcj5maVaqiO6yuMOE1PGhv8amy87Uld
9ZvokJ+frsBTynfRESwVbboJvgxTqHQ/aj2YKc6sSvTeuuq+FkDzhyztUteCMqkA1JeNU3QQ19He
FFPgu65BoMCEFgx0dEJRQ+ZjS0YVlaIAGI4ESQwJ0k1Fq+/ALPzHy3IJw3kQicShlmpYe3AldnhV
lKHdEjciKrjrpblE4XyHBGKDpmswGGtSvSx5Y9D3qoLP3vj6pyYw4yBJj0ZRRAl824o1lEZCTcQ+
emPuIYV8YDaBFFff7HtTFWVCrt0TwOY2ZhibAsvmXL1qpVOJlyi0K8MMovFZS1yLeNGsh5r4uHtg
1wrcxvUeukTkFiuLNDMNqYzzzJzuSM2cxg4ft2dw1ezm6ov/SanZnG13ZEAH54hBSRr9zPNef091
EuyDFBpS20jXsSMetNF4gwYLNL6iG/FyF9FSmgZl1FH0lBbQ0Dp0jXan16pTfUGadRvqmmUBXd/Q
M5jLS9FUedXz2NaFmlqZibBxdJWPnfw8OOpj4ZZn1M6lTuX1H6HbfiqiXr5fKfvLo+QSl1swBVcz
azQN5hLnxTrRm+mh9qf7bveoQCadOK2T71v83yR0bOfF8Ae3e6/3km95hg9J0kPyprimI3u2W9wU
XuP379qP7ZlR5y/Y+kJuZ1pFwSBVNn/hfbSPXsp34keu5dk+vuBc+j2S2dPJctQn0J5Fe80REr5d
hzCXUzTb/MKZTjKopdsBHwB1RsbeFfNFSY569jBqOCkExr0S7l6CcYdQLKthIU0AU6mn6Lea4YeQ
C5NR8st2QfnMAn8qBS5p1cwXpsdtqLHvkjyOYXrzW5vWorKBQBi9cLrgQEQn4NpcaqYi480N+xdi
r5dziZaBoCskgi1VOIOkOeivc8YO9Hlh57XsLKp5vy5GxbZa4nHmnccQQk/AvuHm6WuD4gX5Liu/
4vbn2sWtNKISaWe1bi1iiV/zu8gFos8DNweQhXOOYygHKUppAIsZ7qGsKMW2Q0NfgTRfiipK+dUS
1ams+UR9rk9B5hGvv/zzvB2DOWuEaoDbpLuefSXF2xAI9uF1ERWmcoHBp6sqQy3Vhkk4uRh7nvLJ
a9tvXRp/1aH9ykblQSn1c2lQT7Z69IqFfjq9o31D4JKvS2S4r+AMKKFxhM/ASPu+dEvjswryx2wo
dgr6B2P1bepDXGVuJCnes67FUwr907Q1h88ZVFooRmbnmAUTXTUVKNEm/X1SbozkgQwCssw1K1pO
OOf4irwrK1JjqDKynayEhAbxtPaHVu8QbKf1gXR/43yWiJynKwwtIfUExHR8Sar9kLlhkTl4Y/Sa
7rUmoQ8RYyb/eab10rA4lzeA60SfZtSBvBagctRFMZdoIjkHZ2WKUdclAOp8ipwQJDwSWNDrPEbr
SOFrWvCWS7kz5cbT9tG15uyW08m5AakOytIiNtyABqGi4VlPIavTELeM/kmSY/znWZl5HpEjIajC
g9YMZy9Tg3ZXKsM0w+xn33RIxjg5RGX+mCPy1w74DcMZiVoFnULmHdBMySGox1u90X1ZrQS3i7WA
fDkaziqMuAnlWgOMXD/l/Xwoabu8dAkKbrdX6X9xKb8HxJmHVgVjEkpAYlHpDrTxjfjdnDyV7KFk
BW2F+QpvuFPkaYaomnH1fJrbeC2wySpgFebcmTXUSjHpYe321Oj/yVJ92M/MFMe8JBC1arOge5JK
vX6Hcm7ldawtTrpR9j5LMpEa01oUoCsqekoVHZwb8mzMiyhHo2YbExbVbtbpXpS8lCB3wC1B130S
C54Kfr0F8CHdEmvesAusYDC6OK0xasJaDzSTwATYlLxWaBdh9pdMGz0M89wY6b5SzS8EeqMyajy7
ob+Ru5+Sle1g/kcqf7eVyEV79F4bpH0SB08VS6BOAcV1W9QoKpofbndJUZmi6BvfLMn/DPmxZ7tS
OhdI4sqiu4AIidtgNqTzkigDkmWHbkH8vHwp5I+wivwCvDjbxr/qGherzu2yEAksHcLEyMPTXcPA
HeKiiRjMzKWTGbErte9K/LaNuBrhLhef226IXiQymdhuBtknxlFqfXTjS4npBgyqFY/2iPxS6whA
59XZsjjOFdtQ3W0bgjnVykfSwpqMM63f/x9nX7YcN840+0SMAHfwlmSv2mXJkn2DkK0R9wUkwO3p
/6TjnJluNKMZ/mbsuZmILmIrFKoqM/NJ37QgRSwb4cs5Zfg0Ur/xjhDkW7G/GKCBUtdGcRj4MhU7
zc2Rua1I2sDWb3HhBb0jfSgVTek9jnnd/KRRC8z7sz4ETv/Se0eHAOy6piRrLO+s/75CmXorG2Xd
G/gK9+HB+QHwzq4J0wMam4lvBQLRm9+H5FAFv2s/9r9QLiTbLNS2+cYLpx/XZ2TxbjyZEGVBdD51
DTxOGwwaSPeN/ieSGNC7K8dQEn6wrTYcpL3WI7n4lrROrCpOLo8iL251WG1C1y+3cez/89O7T3z2
GeMZieZ/TAC0Q3zAOoHiOmj7Ye3BvbYRFNeXGEVW5VAqCbLGB/A46OOwqtdUe8w5Cr3c7v8utKcg
KiskwNPchhUwkRUbuTcgeOccfkGn/pftm59jEG3qN6b5NEwO5bHbCB8NET/M5996kGyrAzolwixc
P4Qr+0/NR8lWmLSbPysadLDnN7Vjb1kW60EVNcOr1lH9WQeZQR+4fSyOrUwA5E2LRP5j6akFaVI2
er/ABpPedK3u3RFRUOFHpWeNT9PAxI+qy/it3rUM8DTXbp/Roi23Y5wCUGL0mRdWHl62Ihk0yEXW
tSf9OOYs2kBMmx+j1BZ7kJaaNxWUz33CNf1pINL5huxDgmSt61p7Ftf0rWh7dsyaaIx8NNfKEEcK
GW+zn+5L18t3qTZ4u7Zsqw3XNMCCqSxvCwD1QiSX0WJWNOI1r8b+yBwvDgaDV8ige7S8y6nlPVSA
4X5A3Y7eFXKqJdS6qZGGpOpcZ8tsqzya8ZBtbeaSsETPqQ/RHwsp3tb8kYhMPlbY2kUIcfgadeip
DCdRxC9a2jk+gK30UeTdCKIhq5Gt70yTvhc1tYHcE6Pzm2ACb2IelQIZQkmioPdqYvrci4c9ug7Z
AaI3LphrU+j3SM9rvtOpG19Avccf6TDEDy0BHRj6dfUDR/Jzk/cd+Uq4gcbnqiE/OmF4h66M8YuM
NsW2Hl0Oce5RF4cGxahjlFnkibA+MkNUp+hrRzpxF/PRqUPOSfnJJkjXs9iRbAZdmXudFjWaG6O8
sY4STXSOb8TCK7dIZVnSbxizCxSbMjn4KAcZo09TA7x4Qxs9WcyApHpV5+y+9RzjEQ/12PQdTouf
bhOxFiyTEfhaWrfR0HjHXW9PrNJ6JCwTx7gwtTvPEbkIagK+98Zh45fTOlZQTWkpdtcd5J/0+bUz
rLw0rQmZwozgsBh3yTNiwZ9p+JgdWfgbBBI746E6JOFbf+Mexm3sQ0R2xfrsIa5ZV8KdIm4rr5s9
Jd39kkiq7eNv4DOZnkrf+DFt6CZ9AujTvXUf2L07+801lP9iYOIBQwzlZRRh1fLTmONYW1GG0YvK
8sXI7xxrohsm+48ipb+zRt66JRbNrsbD9aEvx+QzJTSOHEhB1Ls64aZb1ANY4nO93TITzI4V9T6y
mFvbxuxwMzgagk4NaVmS88TXdCSSqqpcSTTMd/HFApx8hXJXu6KpKEHdK0BN6p5pw87SDlOxg4B6
eH28i075xJByE3doXdVQXGsDySXSvTLr/DpltzbRfsiE+t0qf9xiBIjWYCjag30UXaDKo0fLM88e
LNBUiv7GxI0z0rBxv+nwzSLC0ybshrt0jT1/aZSgJpj5chDu4omM6T55clhiNGQ+U2OS5lfp4p63
35zG9ql8s9c6aZbHh0ycY5gUbJnqQzyKIeTdNphRh7xEA5D2NzbA0poMKZrVXGub8DDR14SmlwIL
sJjrgPib6JJQixWdl0R1J8oWzqhEg2t6E4tkU+N5fn23LJoB/BWCFH+QQIpfiORY8I4hkK6mfZN5
vqPdGeLruo35gaNuffvEhvIAwtsXSo8GbERuzbd6I7oDzyK2uW5l6YCdWplHerIj2Diakuuw0vUA
f2bc7wE36Y2wGaKVR9byhjCRlEHJHKU/FXmWOGWdahpM2X2zmXqE2bhDKJ8C3lYHEIY5fok8W9zQ
0KrNNVe+tGLA8KHVeiaR01VgEF7HEfqwBUhh0QgBGGhCHN+MupUsypK/xon+d4iKu5p0L5O8x0My
025x2EJQub4DufCaavlPneGQ55Zfi7UK3fLMWs5cMANWEfv/fBHtDK8FQFzboG72zPQzfdeBtNkI
JiNwpsHnOnSs19jYlyYU/TMQGwVlCWp1isO05KgBP4Kheuazjf1SjNA8X7mEFm2gYc0BkBD/qsov
Q8Enr6oxrtyJbrixM7p6X9f/XD8BizcddD3/taIctFTQJhc9rCTAnOpjjGsse+YQ1WotGkCErQuK
poH0Wh/2jf3iNaX2P9w9px8wT8PpGawBPK0KRBkiG9+dAem3KfmtmfWeQOC0EWsP4MUjfzJeZZPa
hd71HcN4y3gnuu/J8CaS751cOQoLrTNIXAJXDzS0h/KTq2xKVsSFXknELpPMPidCP8G8srHdzDfb
6LazfnccwtvgYvKlmRwto/BpkSU+FGx733Pi1K+Hz5rqdwlkrC2xFlcsPbxPPo4qT8PSdUQSMUx5
P/k8uZnoTkK2ym6DlED8ZI23ZHkfAzkK2IJLgYY8X2ADuH8WzVMBfQq/LvWw0aqDVZYryeJF7zOj
R/+fGWUjD5beQ6EKZtLuTdQPckrD0drSnILOCPwMyBqvEaivDUzZuaPQGY87WCTFFAga5T5F03El
Br4Sia8ZUvZsFDu1pbfzDLqvmX0/QKGkBv3odU+wOH9orpzb+dH7q5I6W25WJ7NgN7R38fjJ3vr0
PhrTsGUfQCnigvJbPMWum1w8i2D3pzpg0sg3KwFZXkvpMKOC77G3lFNItUPG626U+va6ncX5Qzes
DYo/6CapdGEZAr8JpL64e9E1PVmHGDk/MCdurltZDC9PrCirVNCZQGvCBHK7vi2BPdpGQvvhCjr5
hiGfqgisgtctXrJmoQ5zeq8rJgfhZb1TdXihab+F9Ll7G6N4RhkPNB3lJtNHTO00IUk3Rvwz4gPI
/d2V5s6lNTz9BOUmHMw4z9MYn+DyIiSxvc2s59EaHhv5dH2wF9OLHibATHAbgp8LkrjzIp/eE1PH
wJ4I3N4IWjCfZSREa86RJtXtoInPMpF/HbH9MYhNM3f/AtOj7E5gddwhojNjiNbAC7ck7E15C5XV
0J3GsOEeWLQK6Iz3OyiHrMEG5x8/i39n4wApWhQYHjQfK8YhNAkg0QSOi6HzwqYne414W5dAL8e2
t5o0X6ekB/cFRHOMl66OVsrOs6+8sI72xPkLQMevAjlKwAMmaBwCeh396mM01rRr3YkX2wbjQ6sC
EHou3kfwAOermXfRwM2OgSWQbaz4wPWbodzI8v36nrmMDRUzSgIFMrUaqqGYRvK9NjbRq/mL/BhD
kJJZkT/urhu78DKKLeWeG8pYF3YEW517wAPCT/iDR9dO/Pwj6srg4YXXD1rf0JGrnIK2mZKpaUHA
WtrDFmib2kc+Ww9coY87eIPML+0+C/MqQ1N8KoZ7iDkgE4qr8dgW8qkT07j2RfMUKl+E9AD0XtHJ
aDsXshBT2uMFLIG0HHm2Ae0aqrS6z2R343LUc4xm73r1PTBDu9Fmd7EbPcX8b5uX5om3QQUJfAD+
q0JWzYT1FmQ+wBphfIEv1C/oPSPao/R6MJIOK3fWZcD8xxqCupnPB08OZZnNrgV59czlU+t4bUBJ
8NZjJvrReMV/dImTbsEm8CCiyb03THKXUs0N0ylbOaB/1lmZ9fmphQe4Dv8EJYbz88NsGg8di0Fk
Ujs9HpJdYRJkpQrrRfNSI0QquEG73pCV8Q2UGnDIkjRD8g5t49PBddPmZTAzOflCc60P2iHpmmnm
hBvEKrIj4WMZo3cHv+S3wmlfKi/Rw5rVSJu2pRg30eQUr4YjgHAVlf5ChKV98bLlOy/VjO82Y3yf
i7EI09iabuPEKsA0yhjaLpBmf5TI8//1+xalXpSs55kA3QpSSuezQRKXdKOe4OgZUwg4BZq6frJp
TSzu8oCfW1EiTOaVhV3nsJKYN3H6TaIjIRuD607k0i/CBu45qP9QsP+oEKy6KSo2ebDB0bkxQUAW
9D5gnY9BZXbd0OV1em5ofiOcXKeZVwqG5n5cMAZ0w7TfEb/zzM3U+Hytt+cisJxTDqDAMV1DRyJX
BdxrTOYousBlgWrOLh+6JBTut666x1HJqtAtVt4BF48bnM85igW9C3gw0CKsDGxAe5zRlTl6xSHY
ariPpf1bgLI10xtfUnM7rMnWLHoEkPyYM8J/bhRWLKK4YvXSxfMZqASPPgEgUcq30n2Juw/pPSUg
osN90661CFzuRowTOwVPqrlrRCUW6HNjtN0cjGWok+0HnSFCyR6cxlqZzuXRUc9D6ghkzxeZ2hSK
AE0/819VrIeEza92BFH/zeT5SGtSa2O4xw4y0fVazH65azA8D2lMIPZAk6o+R6glXOYALBE44nWS
34Ya5blbofmZ9kqavb5GnHLZAYRtgwZYgoytBe1ClWlaVrIuIMoBsivxWnThYAYkC1myEZnvpu9m
DpzNXnfuab27fg6XQq1Tu8o5TI241HqKcdJW7BJ32PfjmjrV5VHH0AABwGQCxXPBVtiIXhh5iRWE
EnzdHni/H3kxyxChQX/lEbm0KU9NKfFWVkVIAYDzIqCRALze2VM790mRb69P2tqIFH8fpZBvbWKY
YTpSisPjkL17RRWw8TNe7ZhY8ieQJkCuz4NDQS3q3J/MLJZt2QvctJCc85691PM9+6lh3yQgDs4a
gaWxtB8ceBK8UsHu5ajOROcaUkPmHOBBFkbovld/Myas3EbjTy37DmF2zbqT0cdYBQXdm6CAqO9j
wEf0dEe7G2J9Nhr3i/pbPu1LJ0zK4vnvp/70+5T96vDWzOwIgQc64VPid+O2cZ/M9pdIVkKcy+In
TiTcKWTOUT+Bi1OeCGZDWz22MRMNbqgy2eUj2J59HgNQkj1xZwxjHdleUW7yCp49/1mjbs+CnP+2
zWM2fC/p4DtDQJyn9WT+vL/U6Ov005RtLg2AEYZ5EnhxM5ICk79B4QBlK9N7SYutg/pVtq+0MI+K
sPwfSNKQeYZ5yC8g6a0+zjgHAxPK7DnaEQm6JiBxjwYAsnKQl9zvqZE5TjkND9raK6HPittF/yGE
b4udW2zN+KW39wV7MNaS+JdhD9b6ZEzKFcr5aEcJ2AMCxwY+yfEt836A6Ke39uxcchwg90Fq1kF0
hVrM+bCQtseWq+BtzayDYOuhmZ5jPFss/SNfQ5Mt+A1cl39kiSCWcVHwga4w2lYsmErSb07UQA0X
3dvVQ6T7mQmo70o4t7BeZ9aU9epTI8q1mW8wSw8TryDRHYPowfIdwy+snyZEf6HYfN0TLPj6M5PK
mqXQcS7tDiaNxtwQIcO+uiNrG2Nhwc6MKO5m6tOUNTMrZNQXPs+PiIMxrT5Fn+Bat7GxuGI4T6hJ
gXcMDdTnm6MoUyu3xnkO82/JcOiTe1GaaKMJ7WhjlS9JagUxAJvlZ+Lcsmnvmk3YWyikkRlAAsp6
EW0bBsiO3ECoEV3EaC7qtogoMsuv4ofe+/tLEJWh/z5XmRr4R1kaCX6/QRuGh3Y1vdm5/Fev0Y37
eX2pL8sZkMs5tTVvvxN30FBI/k1zlML4r8oOW+0tATebJ/wsPpBx0yTb2rz19I1RPQrnWIxlwI1n
z37Pi3hXr11BlzCUs69Baez8a1qSs54QfI2HaQZ1cXRnAyifEb/tDk4Z+ax/l82ws+3Hsgj74X+g
P8Rk/MvtqRYcNeQEWlTn5sl4HLwXY0IDVXUc4pULcPF8/WdGBdtoE9O8NoGZsn1Pmj6M6n3Jy5VD
vOQ3TrM3it+oIUIA7WNkb0x66MZ/nO7FMEHreOTRr4puE7Jb2Uizg1VuTuip4TEIjj+K0F6J3Dpv
iodet/FWapIATbh58upWm5wdB2sCEuzNREpFIMRZGeafNbmwCxFYJBxRJUaZ+HzLuIU2NqxyAJX3
2+/yo9iYv8ww/qzQOucnhybzo0+UPt/EHb0ZV2wvrCMUf6BTg24QKAr/iXNOzk7WCM5c0LLOjGqU
hoXYdcPm+rQurCJ6pnUgPogLJXuiHM+6cOuBJxquT56gEgVw0A4tbaCk8+0khC9K1+htF+7rU4N/
8q4nY3KMstHrgWHbWKmfp4BAJYdJ3qbmSh58ae5OBvbncXpipyOQf7UKD+8JLUJXIpJJA0A7/8MC
nRoxlL1RS7ss4bmDGPJjHgtM761vVsokC/cYBHtBOTzTwWInKHdL5mhTYWbYf+AKvG0rGZgcKIU+
2VSzYmKXrszbwlV2Zk65GxINTwiNYM/lxmeGBrXE0P1c23B6pJjLNR3GNWvK9mtsibJsCWuGEzbp
B8RcfKvZD1loG0+Z/Lq+1xeuaWSuZjYkMLPgolZTn66dexxdYllwA8LLXbfNX6rdeGwO7YYevEB7
TQLrIbqFHNq99hMEuJt6l96GcDh+u4nC699yuT3PP0WZZkKYU0pXg0Jty/HYOAqrQxvPyj1/edZg
BDwBSAiitesCH2RPBSpBA8ZrgC7SkiEHGLhwn13tcH0wl04EdmaWHYjJoY6uhj/pFFWkTmBH178y
d4M01sTfjDL1O+epcPsgtlcuuMsW9Tlte2JRmT68q1OdMVg0H34mgfnebr4BE7eTm5ffnj+9J8+/
i3aTBGjPStA45Fthclv7+bH6Fm2njblBam+3VmC5PKfnn6Rs5Zz0lT4W82SzDQhOOu/Yih+eHZZr
KOiF0tSpJTQSKV7HI3Vfztt4QocRkryMJVtXsOgOLEPpNvEKG5FTU31asRM9xzqNd470spfra37J
OXC2BFCzOP8KMupR3zv4ij5o8GoArN7biF858R/HsAbnQIJjc6Pt3ZWDszjNFnRj6IzEANfYuVnW
eI1ZEGSfBb9roQKSG0/U/THYIW9WPOHirj6xNJ+ukxuksFPSlHOeO+tBvQjoFohWCNQnKmsf92+d
9WSJFWjb4nk9sai4emox6OGasGi6u6rfTIaLcsQDq/+HShR20H9VD5WK2RrichjnegRxg8QBrAj4
IZA+IhfQyC9mPZPkZfDuIVVzfc8sr91/xRZl47KIpJFTzuPTQ5Co+4326Hib0tuQfiX3vOhe/xug
WgTXowYCzBUsadYG7bP99KiP79cHs3wMT2wol7+uaTXAYDF0VmaF7mpTIJktpnbjsQSiGa9d6mvj
oVtTTF4YmQM2FiTwkeBCfkvZI2mM7kuaJYjt01tXf8zt9+LvIw5kD09MKM41Qdti2o/IUWXlozAe
m+6VV8BbPBhyxY0vpCzPLSk+c+DoukGJEA/R9+zDCprSz/3uO/Aj2+jWvPd5H1h+/HFEzPPQHs3U
//oiP/OV/MefFtbzAH9OlqIAiHsShG1qYXwEewsdJIrAug4CC9/a0SP54Lmffa92+U0ZB9Nx+Bra
rbESPC6chjO7in/hEklKt4Ndyh5z8i3lAaWBBYeejvu/36pnppRNA15o6tYO5pnmX0J7d/6Je8BY
Rr+Vdzr/rqd3EVvDay34sjOTyibKNcsqaYrRIZ3U6+8T2TXebblW65l/5draKRuoG7N2GikG5umf
Y/dhaiHznnn8nCd7Zqz4lMURUbCTgt96zqEqD1Ai+zbue2QaLSQKOlTl0AYZ5bfmWgfo4gk/sWOd
3ztZ3xlmJmAnmh4MO2T1S7cWq8w/oU4bNjw8yJwnt9WArRQ0rgwGKQv00IHR9ctcyzQvG6AE2swE
DVDqs9KkyA64EyQ1I90EHYzxbVrldlw0AZbxuTKFxi61yQrAP7vHoGcv9VnVzw6koa6fmqX1nmnM
/78Bxb/HQjeGqSzAyl08ERTTjezBzZ/jtXBuablPzSjbqkl5h5sK44jbw1R+d7mfspXzv+RpTk0o
OyqO2gjQP4yEVt+15AeYnamGBNyY+fkaO+viqoCZh1K0Zxm62rJLM6vXW4L6mp2gk78O2mKtpXXN
gjKYDMFKVc1VZYErAXmg2l6JwhYX5GQI8/8/ifsaUSOH56ENQItfE+vFHIcg7VdWZNEGlIRmRTMk
/dTSYMSmkmcDSvDV8KBpIa1uzeLr+vZdCF9nme1/Tczb+2QYeRO1mVXDRD3eC+pLL7TQz1XfcW0v
ax4Cb7pyXpZ8sUHRcYjaBfRD1HsU3Q06yvLIOsbjljttaFR4co2h5tzCP/NV9szFTX1iThmfsL0Y
6vIwR5vbXt8n7nfXDMdmD3bH6xO5vFb/jUu5PPuO8i6ZYEgOP510x0Fnb61sucWxoIg165LNlWLl
GqPcKyAyg4S8Wb/09WsSH6wIrXjf0nQl4lox5CoROJe9LAoOx0/GfVe8IGrN66BDX5bzt0gvtO4Y
/41IRcxFBkVjIRreAid+03JQfjbJxltrPF/00B40E6C/DtUadccRKFmk0FTGFgeJL6SyAIEiEjKR
KxHiosc5MaPsNF2kqR5HMGOQJ01752s4lqWXxCw2iyWm6FxBYH9+VKvUSUs2NwrwqQDyO76haRaa
ibEHnv2G9PdDWaKXxCg5KHnaFaToQkkEWQIb3e3uHANDdOrceFqaiUvFBFd0r98UO6R8Q6L5KNyC
FsUHYVzqDysm/9Qf1PDj1OTsSU5cEzyFBNsQTBq78pA8v5QHEFjob17Aw/oL2YNdfK8/6T/NQAPi
w9c+r5/npV0DVjfTs6GBhj/KbAuz8MypxGEb6EMFTKWd7nsNPV+H62aW3Ab6MOb4AZlZoIHPBxmL
zpxaihNQ6TuD/dONDyOwztdtLLRYzSCyf43YynkGekxC4RtGZB2ghSYE+J+5Pyx359kBeAan8jkF
oUC+criXDsSpVSX1E40miraz1ba8SYCzqq236+NaXCIXBwFnG6gSNT/RGMANTzUOhADBhwwsIHB2
IEExeMDdzBGBDWWCIrxuc+m+NNE5qaNzHrqFauQymBOIB4HPD5iwytGHcmEKmq9a44GbCLqzewOE
/W2d3GmCIbc3Fvru+gcsbpj/Bm0pa4kCcpvRedC8+ijcA6c/pNxeN7HsaU5sKCvHAWDj9QQbunMA
l4kPZB6aTx5z8TghRdyysNLAxrW5bnXp0gEQHrJ5uBPmEvn5SchzjZoyh1ELoVRubjgOHfNyX8u/
G+VKYLW4c+YKITL8yPKTeZJPXAspTNl5nkTJrElCECuAAFNwP84NxImrjDCLK3ZibP6YE2NTVeZs
4JCGIfXjaIWif83oyootzp0HbsaZ8hmlC8WLaICD52XeY8F4CUVszXfpBx7W6MGDullsr/iTxTPw
nzWV+YU7XKAHBgMaE5Cs0x9T8x5501NRkhtSUsQKQAlYa02GlzcQru+ZKhfaUehds21ljFUKcD2i
kioox+1gPQDh3IFeBRw/QQeWBHkHXybpF20aH3KroW6vvSgulnG2D9kKOpd3dcNT7DOthGyV6NAW
Zxz75LfFn+Jo5c65bBI9s3GRsx9dm9lOAxutZz0B1OUX0goG8ju1oWGVGnszKX+KaPyRSs03pH6o
szXl6YvwXPkC5eiDWEo4OcUXzE2WHlob2va+jsWNI4bQRnQ+Jqv67/NNenbPw6TugKgBU7sAeOD5
jBTQrSrQajT+7zQA2N/lNBOlkLEXz7Hd1U+caHaxNewavDLMdqPoVo+sbO/WVWduZW6RY+rRfu3R
fXGD4cvmiAvJnLmxVQV+OENXDZVplSCps3faRLd18tdR42zCAQgLYI2F7s/OKbLRxZUPqGx04AYN
jK5dubIunN1sApQADrJFc/yrRDJEjtybUIIO6qLYGzzyteG2SQzoMvw93QGuRR1KsWhLw+P3Yr6q
NM+gWwyW1BSScxCgqryjXT1Fa1fF0oiQzgHLAeImdCMoVwUwt1aLXgysS0FudPKbcL5vBwKxO1tb
uZUWjySibQRQ6G+e+yzOvbcBpLgVu9ncDXvP+tfBnnwS7/U8C4rqQateHXkj7WPRvcbOynNv6Sie
Wlbi3640miRu8gqvsDuX3+nlwdC1wDbv3fhVn1ZuxMsYEbtkpm/A88IE+FEVY06tOCpGUoEOHA0E
VmU8j92L19WbKKq2dSp8YfZ3hGS3VKPHVmc/rl/+S2MFn4hnQDMRvcl/VuHkjgRxni35UFYB6sbf
Rzv2jcrceikN4oa8Y7PeiMhaORbLI6Y4fYaDThWI5Z6vrDaMZswijHjI7JfBIEdt1MNBFyjlOdGt
o/f+mHlHUpuBzT4L638A18LtYa7RrYEypateKCaLdbcTOC1Ve0trX7QH2gPcCxA7EknU21Bv57Ft
bkIqALoXwLKsLfkcKqqOFy3gcxc4XsWG+vpuvIS1ksAx9OlBL0BYZgOGqn3F8A2Ots/Hg8Xuhj74
+5WGGosJABJarhHtnc86ROLBMjlfMAD8pbeZaArIuYn6DrmNb5NM7t2UgfLZEyv9MUsuwwNyAJrJ
6L+8EJLQzabME/A8BRZHFkBCPswZH5Kh94kerVQALoIxRAczCQtaD2yozKpkKKy2GuJWgNJ29m+v
lTvAF0NRtb4nmoOLIvj1+bwM1mdzKEhBlg9GUe8+n1DIjUqZzegEhD7fBlDYUaMIKpJtdMqBeH/s
PBJ0km0jfU2ZZmFOzywrS6lVTsp7DZZb9tizNBBlg2g92gIisnZWjcutClO4vCywB8xCtOeD1EYw
lXkF/IOYzKOVpD5u/ttYi0KzbjZZYQGREG8r+jw58c3UO7uWrJGFLQ52bu2egRozXPv8C8oJVHNx
icFO2k9h37UaMEniGQIXf38+0DnuIMOHZhxIpSkjlbRgLc4kwlxdHhvabeCq0Xan/9ZKsdeK4YDH
xG5lCy3uWLQu4k0LWCBRM0tW7bol1WAzSw52tU/sox7tmnxvEWih7OMpLNw3W7stva2Rvmp49op+
b7sPci3FtXALgBQYpPZwyDPcVwmxpekNsTbiO1JIp2U7y3xx7TvasCCLb7zc3l4f9uKK/mdNzYp0
w8iTlMP/l1UXCPLG2zgcBuB91lze0vQaFAHeH+IspLTOtw4Dkq6XcgIFCgGtn5YEqSefS72+ic3s
efCap+vjWgpZ8BQE4QXydUC/q369JQNJIFBfoRdwhLRq7dftFiRGvlXflUUADU2WPLPye0KTAC0c
141bCwf11PZ8kE8u8qzrddJAuw1I4CiYWHqrx2ushQsPMVQPACx3UEOw0PJ6bqJr6zqmjIKAGZ3o
NJWBTUZEgcnh+kgWyC9ATIDLeeYugvyhWp20pWV3oJmCe2u8apdEsQUi/gKYTxp5YWcP+Q5gMLDI
OTCOZrZ2RKtqHI0IDCP7VcNlc+iqYlzxhAt7aWYywV+0pcPbK24I3dRWMbp4LFVZK50AjyB2S+MM
TJyekSO2dxszu7E1lq5xqcxnTwkWUHFAiAYiL+IQtSbgJJkjK6QXoLy1MZr73uGhMTloTKyDnH4U
Lej71xZgwemfmVQWOpGl13cDTLp0CHn96jUkIEOxsbTsEeAIgB4gf4vIZvBzg+xyzwt6ZqyUdS5R
Yrhe7fmPPkveorX8fLcVI4K0VOIwNWbidzmSYdDQ5vZnZ4obixQBy3DhWR9e4iB31OwsCaE2vdwn
xWNDnX1mC5+B2zV1khtGnV1saP5QryZ4l06dDbUTy8QTDykSZVd0rUyj0cOpKzuKaO4os/eU+ah0
sTZ6Ta36YCXveovWdzA/G0BLpmkDQuY1yPfSwcRxnMG0yNTY6tWFAwCI/ITAJzE1ESSWPuwbuygD
s21WnkbLlvDOpOh3xhtQ2Rk62mFzOacMUsvYUz3et12+cXJ35WJcuiFcQJ/nxndwS6keYCCmBkbd
og5ojMxgCwnRz6SqttYa29uix0YDEZKfgJWDEkXZZOWY2KlIeR1UnDFjEyek2NqkEQjcNPSI0dF9
06Wu7wsgMW9bt9VvqdPoN1ZZQ3UQ5HsrN8jCuPHU1YEnQD0T/8xO6MSJ4y3WNekEoq48Gd+THDU5
rbkTGjnQdg0wtxi+AsSG+x45vZni49xWpdXotWIoTLSN3yW3rPqU2pchNq71bhs7pDNRHL7u2C8L
S3P67sTkPPyT4SWpBNtxBpOQwQqbNyREnn+BmxFvW1/eAArqPx7jf8DvEbhhseJOFmb2zLQys2Nc
N62XdnWQlj84Qfd8Dl2bh94UK6+ChWvizM4caZ0MkRWMVK2EHc3IQSGkBZk3BNrQHiAe7ptavDKl
S4Hb6YwqgVtvAjeR9JjRXLxPzeBP9bc+eSZaWDF0Dq0B04BrwOcrlxFyFAhyAKaHopl6C05pkbql
idANmTVXgkFwGJpdy1FI28AzOMdGGNzcRJ7rbcdCNN9J3RiPmu2N5lG4Bbq9+1oftk5mApgjkX+L
ttY0jk/GWKHV1ZxMM3+Ek+U7dFBb7j5h2fCR6UOFHtgxMjfxFMHbRzTKblruiT40mtgCsYXTVfFm
sLXmmBNUSJL5dJqlwbSgkET/9ARp90bbZ2NICk9Lwi5OSzdoB0bvbY2ntq/rtH40I4u8cEPP321S
UAKmLTrh8Qj2axJYic4MP65EepBFb+I5NHpZqLtxg2+g8r5zmWlDgUqLPvQmqUMk05tvJjfRmowS
YL+RqSA/UeuES7NI4kBNrQD529aOuXGM+moofFHPFWYQkNsxaN214lDDvUDgVM+tEF10ZO9xAw3A
IpfGBOz4gAJNOpQcHpiM3bHPYg/yDlFKPysdYJRRut5XFtX6oTC9BORrZAy9HCzbR+iVgJtDjB3m
rcIk+1Gbgg2Ou1KCGEE4LJDEKv7h9SjvHPBUtoGepUxuEyZj0G83qf1VeEx86IkYaQDNjOY3OiXL
b1VSTcy3Ofh+BdW8r9zG9D67lRvdN/oA+Gg05pXp9yCOscTEN10DQCvuNFydPbDvXcmMIYhrcSiE
TI9T35cH5E+NAxED/eBDDU4Wo4yLatu02GFaM5jl0bZHs7gr7YpuDGhURmGTy/LGrDp2R4xaa/bj
/5H2Zb2V8tq2vwgJMBh4pVlN+j6pvKCqSoW+7/n1ZxCdU2F5+WJ9dbf2lrZUUsaaxp6ens0YuWIE
UBWWJZCuY+9CI1ot3tR68kE0ZqF/16mnuYIAn6FbxX05xuElrSeiOajCVbOdj1WFyn5fNBDHS8Jg
F4dDcyPps/Ko1WMEjsWqn8FGTgpVuSv1Pi+9blC6ADXImlyNg9p4BG+rX701gUKH0lxHLValmeDl
yr3FkCsHb+7izc94Suq6xe7JStzK8sLMtA+ra3X4kUQ3BAWh+ECKz3p2J3JFwVi37dJ50HgsI3Vo
WrhGwV916u+KvrWqJkEA1Eb6VdP3N3rwkYD1Uk/KvQo4CNDtCnW4rDDb26DRpNVEUzQcFwhiHUwb
oPUTDEFseSqX5DkLESI7naTYqrPXr7pBw6mUnTDKd9vmcrw7QbckRYilguOazVwqUqo3Sishc9nZ
lN6UGXWi5jD5Tz4RqeLyzELObGGIXYqzbDKrnAa4zQps/36jIUtaacWFIo9daqPXCQz48CKdOwdK
Am2rjg6D4LtyrsuTQIS5xlIJTa4SRSBSjdXBrHQIgeMTYyQ3IHfbS8qxE4TdmoUMPwazIZ9yuoHI
OFm1OYHBKu5zzwcPk6tKxaM0Dl5sZJ6J2bZxFA05cqL2E0wmDjFA2Bj2MTDTbrDzmiBgf9y2ihMn
g7IMETmeBSirsx1jfmlFWjM1KP3o4O/J0a0+1pBHEPCjcdfuG4V9GuZh3PXz0IG6v7NwqUovUQLB
k5w6kpHujEDb94G0/8+GYWAcfYs4bODuZz9XS6Ymgg4frjHwOTRyh0DDP6aR8t/DNfBJga8UCtXI
3rBpxxYVCLMMIb4RK61X6wcQjiGiesKw2rY5vFcm5tTwbMIRQ+DGeo8JvMSkDKISskjD8FaNiYEc
/AS5OKftUygvYIQKvyKMk2m26aD51J4QhLz7fddX0H0Mkqs8UIzLsOmtQxjQ0PP9MrgMo0HyFC3t
katsaOK7STsUd2NKzcpW6x5DKdtm8HIEq+3GJp6KFlzLcwK2ALTz0fTO9D/V8RhB7DW9C7NH2v/Z
huN6h9W+W6LEVZAbt5GKES/Ahf61OR7QsDzXL5po+JR7Slco5BQl0pHiJsvurg2k04YYWZ4kFM0h
855B2GfIraho4YADWn7Fyharj3Jd7mroTVKkV8MZzSggnpnfQ5LbSvg+ZItYa6YpgsCd4yBOYBm3
lzR5ptYxYDt98MoMbczTPu0EILwVlCGwAQFvGQRf7BOvTUkz9TJetz0KewEJb5NANCMkgmBcqVLU
uCsDQGRZgrPhh/dqK5KU46wVHI2CKjrImpaS3eknqqE606cNutVNuXzIG+ln4Ke7zC8Fj2/eIVrD
MLu6i9KatiZglo7V9LZoM0QQ12CFSi2P9K8ZFbhSTjABs2ASSFIXihxmC2QVyi2ZjjReO0Enqmhv
40XBaNQuIIEK9jyRTBkXzsTfBL/o0o7AwMUzrWin4GXqozylzKmnV9RVS5AukfC6FM0c864mNO38
RWP2RdWPoxRPQKul23lobFX9aJLrVt+FKGlDBGrbIfE+nULRI4SWBMs4Y5TSkkidw2EGGv2jGZ5l
7MfhM42frMF3q+5jRGv9NiBvMXWUpJAMx0w1cvqnW1IjIwqNQVKBHWb09MIHT0KqjXaXxM4UGpPT
0e7XNiLvEKBXx0IjEDo8CEsOlYVjYRVGiaJ1EdjKSG+DQN9D+Sr8B8vw8Fk4+hC6UJaN2ZwmI8JZ
y0FO4vXzJSRqwTbqhTWePaLOMt4irjLbbJBEfKR+5xRBplG/FbJsF9HzRDEx4h8mUYHrPPWEhneU
D/+vUY9VJ6tzs9LSGY16860cOsFDjvwdorIby5tvIic6Bk/WHjrcEENwcYffFEfRuNKZo2R+AONd
0qCS1EDBD8jA/7bMXvSi8V0OFcqpjcyFaUhyJo0x2gPHnbLTH8OnMHR7V7tAOuWyiu05dIwLJ/iB
vg4b1NO77f159jG/7IOzx7NoKQ8xJyLLQFyPqBpdpPEnmSV7HmxkRKz8WRdxwoqQmJUE/8UYNktb
ZyeD+xhyZ5ZDovu+B0HKj3+xCUduaShYRuVOT3kLkjrS0hH9eKAgMtqbunJ68wkslT1OxTbU2fHG
8n1xVBoEyTWIi59CUaibRSRb9qfeewlUYKsOI23qyzbK+XOdgWHcchRKcaHWgJEO/nXxE7X08UFD
If9qcHWIvdnoeNlGXP7gScLwCxC8gng3f1HFntpVoKIO0aYJA2fGz5h8jqjqVf5tQwVdJrw9sQTw
X2zRaIRjdl/XdENQh/hSgXTVBUdZvUmHS7W476jgyfVV4TgzaIXE7D4504subJc9oZT7ubYu4xZs
WSQnqAOWnav0EKIvqr2K9ODYNB+l/vYPCwoLZVBEoymO5ZvpanOeW2tZ0BqKIpLmBpXXouE4+NzG
4W7IFc5ywa/iYlOSUlAAyVhR8zLWL7V4J4n6I78oL8/X8tsW5nxlyoTQAKGII9/Te+UY9rZ63/zB
SGJ7oI+t4UrPfmDPTuRiBM/bNu8sYlj25bd5hOnmT0ZaIneOZRz7V2Qg7Go8xCOK9uRzAl2HOt3I
5LCNyD0J4HVHbwDEBxV2ixrmpA6KjwXNQP0BHV6qfIaTG6iixBH3KIB7wATVHaqmbNNDNkWdGqNI
7iQQ8Yp/ltGTNHhNeauLhru5Bi2ThEtCDJk35sylXdBA+kLFSUilI60/Tav/baVobagrwekWITFn
rk79aPJrIA3qvWWiDPhKGsMBjaVgU3BvUG1lEnODYlwRPWy+ApMq83ruC5vQ2unz+BnV/4c66a4i
GTJG4ZNaQm0rvENOwZai2RvMHxpymxNaomYaOUYVH7U+PP7D/ln9tiXAWB3ILkW8rlX4bUrlNpZX
atdyiPmrh22Us7h9ORcUfROYm0A1mR3bDiprUJUeNG7m+J52n33vQLBcri6m0hk+tqG4zA5rLOaz
hhnuQQyAYU7Jy98wa3YLVkUonrhB6yIcg7iJg9624pdI/4MXiWlLrytI49D6bjAfWZtiZTCT5YCM
t4Vy27SiMQ3udl0BMF8qIVI5JRUAKpq6MbmaWjetyK4XdclzXfQKZ/n31Y4w1KLPaAccPXqPstnW
MZWX/Nr+SFxvssJYbF1hSJqEus2CMXWZHSdvYxk4CXTZ4+7BFDH6cNcNnOfaVxcaiLFOsYagx7Dc
BKwaEtWAwhyCjCEMQWqRu8NXKMzFFtbNAEYEeP4QR5bGXot+jcLrZGTNdpr5tL183GtmBcbccFCx
HYiyaGhE8rUP+s4GDKI7S3kKA5TdD1X0YxtOsIJsZ12OJ4CqT1/BwVtX7EeMapKnQHa3Ufj3NsLi
RRQEncTsw00rJzKHZLm3s0tj17/JXmDLMeR17ekut5s7fU8fO/cntHkF0SR3x38DswlvpSySLi8A
3EjmflYSt6Lttd8aAlfL9RArGOZm0yPQY/gxYEIo1UUhZHFfBSt41gG+uNkVAuP6KkKyROuAMKuf
GjoEq/owWC+a9qBWryEo/STlwixEtxv3LK9AGcc3hr1MtQSgeonbDOPKiMbdJAptPH5cYnx0UOsK
84eO4gVi/Rij0JG610LOn3roelQxmqm04Xl7IbgbdvWTGFcpQY1ax/BR6qAcg9m5x7IEr+5DLapa
8D4oWNdB0IiWpUX26dSzZGWb9QXmq5xWdaMJyofzLNiZ3JfVCuLs6OlRYBaYBnSCm8QbIcJp+7vo
ed53u+QDmXIkhrZXTgjIbFJaBGhMWLgZ46vuMz/6Fz1mNWyUmeZP2VbRW7PbBuR9qrWBzJa1goTW
WWRiDfvXUXZH414x3vT/XHjEwVijMHvUj7EdSAWrpvTPCH2qILHb8b21PreN4TkSkNIsXaY6JDBY
D0aHoolBb4VgHPPDeHDo2m7+78J7iy3fIKy3MtVSDtEdgjgAxe8seLQq14rvzdpu4sumiN0S4mrb
ZvHutjUisydkNbAgHwJEWu20wOlUnHHVnvKr4SPJRVwygjU0mA1hWl2P/mqAScVT0rlj/0wE1xmP
xBApVtT28ZEwJsO2G7WtpNVTh74YvW6eDEgUHMZJ3RnV/GYVSmIngznsx6ae3Cjo1QuTpm9DUWEK
Pfas6LeOeSo9G3ZknFtBDMHzpODPQJ6LynDjbL3NUjstlAukoMxewshtBIEmHxMYP2NqtyJxa94y
r7GYZa6DQpYytFk6ZTXYIEpz5vq3JiLk4x3uNQhz7BASBebUASSHUOwQKG6R9jeZlNjzP3FPfSnr
LtolaO1d7F1FlAj7zLAJRlx9iquPiR3mP7cPAffjLNK9/wuw2LoCkGO0iRsZAAIFxJdgvSZdZPv9
S6F5Si7qIOXdLNALM0zTQI8GGlFOwTpTm+Ro1BamoPdy+F0Nu21jeF9//fcZY6qw04zAJ3iRIn0b
kMYNjad2FHUQ8ZZsjbL8+2rJcoxg+hlI8p0iPvb63pc9TenRXo4X7uM/2ANFJXQ74TYGe8QpUjpk
hWkudN1o2neqZkcwIKUaAr/B/SjfIF8137U5ut+rjQwQH7TqprFHs4fA0fLOiwF6U6JiK4OahTEj
r0EnO8a4pkh1mCEWnaNX7CH+F5q2Fcq5nK+OioEKO9RglymfI5TWtr/G+agFrij0tkHHAm9+EEsz
dnSdDv8yAYGCXyLXjsgt0A7jeXuocJr+saxfcUKTdo8WCdAEujpemdu/gL+Qf38AZfJwUE6Pa/S0
LenU0KlN26fPRfM2ikYauMfo2052yDaQI6VQGtipKJhcwN2QPlqi0IV7iFA5w4wl+ikx7Xi6tf2J
NGofI0GTqy96/ahHRzk/Fo0Xi3KXvFsejQp/gVifoBZTEIdIhyGLqA7Xw/A8SQetfauzgyYi7FCX
64XN0a7BGNegFVZXo/UUYV9nzzvj0bIje4pt1OnuruzX19mxvSvPo/aBiOo83FO8MpN5qA9FnKeT
AeQYva4zBgDLSHCNcwlO18Yx2z/OhtgKRkCQ2y5zmwfJkW4kp9oH14ZXudWxdDx79ILHwc2ftavA
Fb1nuS/p1Q9gt39u1jScJewZ8115DG6KF8gxtnb8+Ed6b+6U+4vOxbzItWgCWrCB2NNQqCOa00yg
qlkIRWgQl1yZ3VXVulryntL/2uAHF2MuwmsYLcSUATu/OQeWlnaLMx6TYhepqtMZ+rGb60OjWNCa
Gu22LgUMVly3ZhJQ90FFWUHHCBPOkNaPIj9FaFpEjk9kG8QoBFNErXTrV0fdtCP/D2JlO65uEvXK
SNxWONnJe+Cvf8GyuVdXkGTWvRL1+AVBcaOO6NQEiceuTK/D4LrG/ooffDx4t13peSvTstIa9OBQ
11CXPohTTDDutW3UWXjUgOJ80FBpvovKO6m+DCnEvylkdorEhpyMAHb5s6yHAHkBbg+ob6CRhfEQ
qWnmWU4Ba4Go5aNM5galFGu47EZ0sefNQpwLrtF9BSkLaLXHBA8SdcAj1Zxl/DJwN/Xd8C+kgEsx
EPN6kGVAY/LpUnQxZMFrNcCUWP3QkNcUPZ4RJiK2LefdXWuQxXWuvrGaz1Ob+WHmaJJnhhfUvEW4
BAKObRSeG1yjMF81nWajl2SYgneGbVRoVhXxj4rsYPaqLyuZnCtA0JP7IUPWEBhQGw9FDQq8C9KC
ti6ap5eDyQYbiSkXVVnHmSMF9UtsWHe1It0QOl6atNs3anvYXjjenQ+dbWT4oZAIPQnGuVdIu+bW
vGinyIWdt2+V+VmiDWIbhPt1vkHYUHNECVEbLEiMmE3n1BomRUShJkeiaZnrQyc42m1R9GUfm0Uw
+EHuw44wsqvMzj6l2+hyvCx3+SUeN9GV4Q24KmaP3oQX+nHbPG65G7No6O5HRxBa75hFVJAoMasG
e6MInd6ycUFdJdfV8JgcEzfeo0dhG4+7Rb7PLZuo0xNIXQZtlCH9A9We4HcHzcPE+sjLO6F+AHd7
fEOxCTtFm8whimDZGKRuFM9X0Ri66jgIapfcDfK96dkbPsmiWJ99WNTr3X5UxvsZ19/2onEtwRQf
2JyWDnpWh4gqvt4HGSCa8jeBwlISekPwYxuD10CF9ku0SKN2DZ1dg/HyGU1rtJJCXnRw5p11pTnB
RfCnPoSvwX35C4lH8gAqFfUDAoJLzR5tavkxed3+DRw7T34CExB2tAn0SiozR24mX0OzqSzfQWg5
NlwtB8mIt43GS7Caio5mJrxO1KU7+NS9yyT1Sa/BYg2DQ7GEy0u/8tG81Rlo0HHKObHNbiEkuiN1
u8N8l+AocIK0E3jmdpF7NU5oUuOrajsJpSmI8vaY4aocIt/KkiAS5sUOJ2jMLdNAjiFJIqAR8tAi
3TCj7R4c6kb40hFc7EjAXfntP1xtJ6DMxaNPlqZhYBB9tuVtGQwI8kXPS97z5QRi2VOrOzogZpFJ
KeySpHtf3zWmR8LA1eRr3X9LllFBya4/SCZhtAvTv6+YqFj4dpHVcQxQj0aXA/0tBz+m6snsRaRd
/DWnugqvuuwxltoVSiJZFY34bV35kkHvtf+pz7uhNPdZ/aTNLjYfmKeF4iKcU2RishiVkKW4fsZK
RiK9SEMTiz5dyH+0HxVYpw+VqzvJE3j8LpVj5Q0yiGUFh4nj2PGMl5FtQHsu3CHzHcJYanNJxdkd
d5On/vTfVW+GFhDm+YI/+Q3dZbcWdvYxvhddn1xzdZD3gokNyX729pQnza8UqI04/mjH5IWCOKLd
bRvHtQ1PG/BqI6VpsNJ3qSSTEdOwOKkq2Rvjb0z+TkHjjPl+jPfbUJxQbeFn+QvFnJgKTJkmLQAV
Km4qgU75YOX7yRAYxLmzTlCYjwXJuWWqDyhmsh/V28YU8SZwP8rKjMXM1akcYr1QywgAserQ4Dnq
d6FoaIAXuSzscSiHLH2/ZyIKYVhLddSDuN+IZA9KFLapeFnyC8M4kXJFILCR7EBMBVEdEe0171yf
IDP3lERSqAiTRTKguu9QFs/QyvILycEZdYrSrVGkE6W3uJCYIFDBprY0ibNvMMWK/ZT0KJQgS5M2
TwXEpsBUmYA9bursGBRj0oT3g7u9GTlfcRlb+AvK2imb8ZQsjLj5fFfQO1n5pOPvbQjOJXgCwYSf
tR/MpBoBEZiOPNm1YdNjALqAyRTctl99k8wrdo3EFuuavtXBoAMkUg5PelddxP7CBxeDY3jCQhK3
JZ91+kaVR7wmKnqVjSGIvtB3Y9pyEtumHh6jnmLqvXYD+qz6MuhKf0eQiEITpd3r+d046LcxFN62
F4jjEE5+NhukRH2o6A1+do98hlrsBuXFQr9k7m3DcL8DFGnRU2iBhIbNbQZa6JeYZ0Tans7aS2RZ
2XuAbQjxY42EeIbo8OxtTkGyJmMS/b8/snRoieEMK8soE5wf4y7SKoOgWoSOrfSxkC/zVGDd+UbG
3zdwOQFCB+fo8u8rd5T1oBf1Y/z9BoVaDN1ijjrZWfLb9hpyugsBg8ZdZEpQpwPWKczS8KEXOpRj
0ugBFCNDspPJfgxcGgTgdr7VZ7fqbcO6ap3qSdfs1nFUWy93s8g18sylmDNH2LGoALCdqG1YKvGk
wtyq+FMk9KqdpP3UqaJO6fNrEXxF+A8meykKY2yWsU1zpUrbCkm4ydaf5H3vyi/ZhX9lXOu109rG
dfaRO9lleiHSoPti3Tk9y0AGj4oMFgqMV7E90rMsd1IpwwEPlM6hLeF5/amg3fAS4/8LZ3Haope/
XRiMo4I098WYQjJozpSauEoUFXcgfkCMHaRNBBkmq6EuAb+RNzR1jw552mW5DXaPAMPsVRI++UbX
PA1zgW9H5MQ8qH4suo+XjXFmD3q9QSmGfCbGck43TtVlKdXiGpV2LUBupjQ6L7VSxTEk07QrNbua
6hQhegplGsRZonbG8xlZBG4YCcJbCAWv8zEIxU/RZ17j8MdH9d3/SezySkKO2nK0IxjJ33qkqA+Y
QM/ti+xWuwGDiyAcOfdxJ/hfl9/qeEoKqNpkC/hF+hnQSz/a9/6rnglCK+6p+LbyK55YoYCwoI/1
RRLDbB4ScHvU0ORUnrddAO9IYE4XHbYg91kY108/ZNeAKb8k/TIEVN6pnX4dWmRP/RlXdGGbki+4
oM/jOPQLY4AazNkgGj3jLANRhhQoHUzC+BOExFVbDQW1di4C8s2IsuhyLbCe0y9UVQ2XEMCgO0vD
tF0tEDPgLtkKgQkVpwodJmDbRvmguO99cEw+yvGllYCYRTSzf37HYbWsRYcV2S4wvjDuufP7GlJY
A7b5fINxALk6+KGXD7YOMlxhp/nynmaP9ArsjModkU2dL+NgdeVm6vUw7bPKM8EdGhyothuJWzS3
WYTp+oMJEo/tXcgR2j2xlB2G86VsmWkEeHXT3MujLT1bzuQN+4/0Wnevwe0Wusb+VTnYwbG0FQy0
gLHJzh0wnHkZOnMFP4d38NZLoZ4eCowto+NrWXe5uqpR0bQOQSjwIDwHuoZgshtlaPm+skz/danb
jUcVLY+zO7SoLO4k02mEBL/cYwFGFoJ8FTYTmzoa8yTRcnSROkG5a9o7eX5T44PZ3E4YwWv/mOSY
au+lBJ7jPHEK+Wej/+ekIw49Euy6gQ53PAiYY+lXNIg7AnszCKNCCcTuVYG35FmI7nw0AIM5GpNI
DII8l2Wi0qVFlkAbJrsG8aVgW3DybzACZSzwoUFcgbDnsa4kufITDMxAccCnl9n0oFgHKbkOWq+g
bmAldtWg0Q3/FZQPeY5gBcyezcTog7bvAYxhNUvaK+RX3N4o03NTXij/vYf/xEj2KMYTXFG5GFmC
7ruZfpazeiGFkbt94kUWsUesylM6LcNcISE2nW/T/BIvEZ/+ktsDGp0FaLwDvV4/5rR1aNtrEnmx
Cb1XxnvTXsTDj22DeLcChGfkRccOw+zsi6As9bquWuiImL6GlpU6+hP1YHgcinnywjGYPQjMilgW
eYu4pOlQYEXXOwgQT/3UKIUkspZGvCx5bFvQ0juS/Fwo9mSBfutp2z7OEoLIH6zwIIcHsyNLUa51
vVJIFFithcSvqtGnsqXzLjWiSXDMOK5xIT9BhREPu4WI59SqQPbx8IUepBPlka1M0U1Q3GGY6UZS
youS3IQy2Zk6wuNt+86+H9LqKMyZiCcxhgN201PUgvgqmspznF/0fxXdj+qLTSY65l1wgbz3cRvt
7MsxaMu/r0I7hEcx7Sqg9dVRUp7j+kIfwvu5HkC7ENvEjATOUWQds6Z5NvdxVAMvbcZdZpC7kjZQ
LEq9qI1vxgLcg9v2nQXIp/axfWJmq6aGEYGqrVda5Dmf6uazMj5G0WzYeUqNwWGSDa3pR3GZA6e1
1PcmiUO7jnPpEkrjV2qWQWV5HCmIq0coJ0DywmvV/lNqy0TgXkTWMs6sicxJURZra2mnmm6JltgO
ozyjkPyc+xkhiYD9iXQoyJVPtw00EzLVmvAZw/I6q3Zjcg9XbdP6NRRV4LkbdIWknSINkmHl8wgk
S31BIQkUiTm6rcDq3iWmHQyiM89dQRCeIh0OHhCkI07hNGlI2wisdk5bASlS3AwHvJ3Va4qp6X/Y
miuo5aesjl5cJ6VcEkCVhvJogpUu1pGJHOix1kUCl2c+c9mdKyjGpzSxlOdqi0XUAusetLLofe9+
aWYjsIh/ClY4jDeJNVTjh7BsMIDqkdnNwSOmhqWbY29U6RNmsTPIdWEiWxQqiL4a41USIxy7osZS
VgTJIdUq7LTu0ANfuEOui1zK+XDm12qCmUaBLMmysKcfrsqKcqGKbCDBM/5JS8VBw9StOQbHNove
/DxDtrHpPmOQgiRWfhWaMvpFGjeufBel4lcNc7PbG2nBO3kwnf4eto7eS0ZeDt3XqoOYSa4dU+vt
NKRgX9lJ1AVHT9kM/+BpcPuidoC8C659ZkdJRaqTMa/xpeUCghW54WnF5M5l7eJKEbxzz1P4MHAN
xmyrtJcKE6TbDUZSLkl/CSZHLboaMrcwnkF6mlqvIYoH22t6npFkMJmPnFVzi5FBYGrKRR7dZi0W
snTb+DFBmNi5WnEdyIck9hqQ17XXk3lQhouwfTAixFeXUSDq+OSd4NUSsBJ7kgRhGJLi5zR68D4k
zQdVk305+v/1dfRlNToR0bq9SGAz7k9BqE2iAjCxgZYMmv9Avu9+e2V5VwfyIX8hGLdnBYT6mL7B
wsaN3WiXDS7/WbpTkhdfFqRgRFDMJqVWu2i54mDUEAwMs/tGqnalASr6HA9bwcrxP9C3WcwebZvQ
z1L0AzlwRGCEdwMJzXyaQMaFD7KQmSPdiJQ/Y1AyWmbUSDh1SYNeljgErb9/WZJc8Il4dy6YDP/C
MLbUUVr41dw0zpxfj/UTlZq3Jr8p0nZHkRIJQRguiNK4F8cakTltMwTN5LgFYpeD6rY4WH9gHLmZ
SvsikpwZrFH9fycshVNZRNS+SJtBWXrqxVvEoW03Yi3loL2K0a4lGYOXtjcYQW6JgBv+vOt2OVcr
MCaKKdMgD/QI9kUl8UYQ9oYZmqnL2vHLXR8ottJjrOSlsO4x7Qoh4E6xUxEnBX+NV7+BOdtBPqfI
FsNgSm3Lfx+1B5AtZi2kC3CDQYBjqG1Tu22MH9vnXYjLHHgIuYQGCgQ4hegLQuVB7u8LsIqouxIM
wlKa2SUF5ZPmKogMtqG5x2VlMXNc8qyX4nwCcomqgNxfzHTc96IXzfLp2NsXpSI4SwROyJEykb80
QF1ACrrGUWfZBWMCXk1t97ZtyFc8vQXCBPaDVbeGNbZgnLZuwajWqq+Wta+lq0y7AUujU71a6r5p
b8zid2sJFpHrDFb2MedEqhJN6i1Ak7QFJaNsz6BNCTHSABphah1KyRBVVXjxDETIdEiKo6gKrtPT
k6mXeSwHMxCl8mnqr1vLNqKdXw52Siq7aw/i8e+zlvTleH4jsrdrb6ppM+VA7I19q3q0uJuSGYNx
hZuHC4MR5lJL1MZE0yrc/Umg3YTWTTQesaO2GO9Jcn1Eya+QrprxPvGv8+C4vXO4u/Mbgq3dB11e
Fcsok1NBIglKDe6Qigj/BFawbUSZ4g9Suliho5xfJ4UbTJdh+GfbDn4MqEGyaJG6gg4bsw3lQEkj
yQRKmoQ/8P/3Sm0eaqP0Yn8GzznZD/Q+R30Jga+IE5l7AlbQjPOe6yyb0cAAaOWlHEPbSnt7iLpj
5/8gw3tTiXQPuft/hbcs+OphWKFtIR76ZUGteU/mcQ92e68sVDuz+tugont54V5IRbyrIjMZP52N
/UjkBVa1pBfJ/9WnVQgGzGlXkHelz7xBLUXvRe7WQaH9a64dLbrMR+1CLbPaGSsbqdNOVUdoSJbX
EdjDTHO+iZXnSJkOI7T5bGOKSsTZaKa1pFc5sWyz8fcFFY2Uck/LQritoDMKrO2M59HQs97Fulk7
czXuU7V7GEMiOJDcmPQvBJWZqb6+xIN0DgFBOnvQb/B4iZO9qWEUWxCQ8t7ECG7+1xa8HU53kdTp
RmaNBkIMCBdEaPHrUL3CCMohF5bs+J/xG4q5nTBVX0Ty8hn79tDTe3N4bRXRpfD/cADfIMxeyWk7
y1MLe4wsQDYPeglowk3Si8hHsSr3MFyuBnj+NqJRFiEwc/wxX9CVkMWEdXILDmu0QxBQTB16TO9A
VmSiB1LdVIYgBBctKeMDIEaZmLEE0Fx1DTSu+8HeaHpB2M0FwWQ2+MTxP7Ronm4RkqfZaC7fLUdz
xhiVe22iHih7nG3fzd3yKxjGsVQqncyYAgZpdrsrf9WYtQoKdK3FO98fBWDcbb8CY2I+xWqNop4A
Vk25PaU3Za85U/CzKUSlHBHQ4k5XXpoGSo03EoCi/C4e9gqMMkzIjwsqbqJvxLgkvcQFkMTYCLKB
/EeQPYbytMuq5nH7G/Fh0GiN0VmMhbHkZlVZhFkzwy0pGAYcyIQ89uMItp3/PxTGUeRJWQcofdTO
2OoHxQqfIHe4j3NL8Ezm3mQYQf8/YxhX0UVGGnSmBR+Ld/8c7jU/9/To0OI5WQXuLHq9itaOcRAQ
gxy0rgAcBhpD1SnV3o4jUSuAyCbmrCJZE1p0xNJl6Fpza9UKY+hdZD+j1Jy9Fn2WDSagBuKRdO6e
tr8a9/xSgrYcdOaBn4Cxr66atKWWD2j9EtHxqNQuaV0SOrLyL6lMsB/8hWKsbFIMneQloBTSXZFg
gpjaw5ih/CZ3wa++To8EBcyhhODQtoncT7jCZVyUJidjHycSYh/sjg4sRWi9DsZBkMjkfsMVCuOb
SALSbbJYZ2pumz6UYEdRUEgH9XdZW56wtYProVZwjIeau76zlAxGpYHXIxHcl3vSvGu0EyyeCIdx
UUo69GYlwyy1au1xiRqrCMnn5LErYlHEuEQtZw/hvzYpbPgESdjMj0xgWeFzNBxD8FAmEFvonHnw
7TR5nK3PUX4qNNHE5Pk4+vJEXAEz4dQo0ZTOGYCjxkTT+mfjW8HOHCE7BVdWJdI+Kx/7frKt3nQH
BKtlD/YOqHqpBJzWvfEAovW7KZNFlZ3tLYXC+OktlLeGhro7vnEbP7f9pW7et0V4EacvlL4ntUgZ
b/mS56uPeXXoGmF+lB1YJ8pUlnUKJ1Snsg1lkL4Y7Yg0dq4cx/znlKJFOPyX+/xrJAcqB5jhYzzC
mPiqGtVwrnigY+bKa9ofDflTiViS+RmWFQ7jAaRuiuPGh2kGuA3yYxaBSO93Wh+y/n5S9op6HMuP
unuu0nuMzbjb3oefIsNbQEbhFEkPtmdD66SwHQZsrrr19Ppy7jwQbNukuCmLC6t1Y8PuqtoOQDiy
Dbx47vPv+Rf3a7JxFcPkwVxNfQKjZ0W1U3T0+6PowHJTK9+msROYUy+1aaoAwszRfA8rSuNAEcli
GjKBaNLU7ei0S4P/3Bf/dVy/LWPOhZHn6HLusW10ycCn617mOt1vLx7/zviGYKIMnUZdI0MEwLGK
6xqSolHxZOD63wbhn7hvEObuBcOwKU1gYXZQ47M16dgsPAUqsRt8MDo+tMnFLB22IUWbgjlx6SBn
eacCMvfRw2ykF36Rv29D8G+Mb6uYw0aJj6YME0FthVbivL7O/WLf0esIbFT/AvQdTzDfCGJWg68R
uEfNwCR4FgeOmpteP+Z2YWqv21hcV7zyIMztrpmV2tJly4H4KKXoIUteGlSgO3PXBRhHE02Ictdw
Bcfc7rRsFChAAS6AJGF0o5VOZd7musA1cTfDCoW52yEMSjGyBZQ+mY+63n0onSqI1rcNQdnx9ApL
5dgq8wgQUVW7IaITidi1dJdWu+3vwz2v5lKGUWRNs1iZEHBwq22cYfpQHYtrSSPXNJNfaG08bMPw
nfkKh9ncmCFJOp/AL5DhFaUshXhxtCOK3eqBJ9eQizuAES8Es6kAd9nLZ858hcvsP3WSmqabl0sE
LVV1X134M7HxeHT9fLTzpPZC62eTh79LyMyUlWHnXXNlGCC12/4d3M+5+hnMviT+nJOhXSKStLso
tfKyQVNXNo62KolGmBeLtixmNmdm6eWA11ftdNmHjo1Tx3jcoa14eAVtq8ArCsz6H9Kua0dyXMl+
kQCJEkXpVSZ9VpY3/SJ0VU/Le6+v36PavdOZTCGJvjuDnn4YIEMkgxHBMOdcoeLXsZehERfXrVr5
QWhDljnasiawjItGZPZdwBwDSI7BHaKmDXrEeihpOa61+h906hQYkgxlhzYvlVwLbveidzmTxp2V
2bK4YQPOSu5/kOpF7/bEfO29ADML+6xYjU0ruIMigdyJxbUnaWDpwfKyyPJ1O5OOCoYvqvwuVV2q
u6ooHbRov/6skG9YpkEAmiIS4NIbgEVApmGKmufbCr/cKnImg3saeDXafbIBi5IT+cEMe3Om8+ww
3Eo6R0mGu7KPTnJTf1VqP9lMm15qb9pKhof8YXgKqxndrUoiN09UD2TpgJfpxxyI4iZIegVfShYu
zMwmOTfu0ZmonDO1ntTIKUiM7ERFWb/215j3wnBUXmxIhKnMMt4FXbPWihiImrBUUb8dGlOUBLoG
HsBezZR8FODp6K/9DsXPok6/ANNwO5/JaANiFmOgNnvHX2gUY3e0thr3Q/5sbPlROmTr5gWoMcmD
dBjXt/diyRucf8SsOGcf0ahA8igkbEUJKMyhV1a5ZusqExjDJSkAnvrPdTbnAzmT4mHMEETGUI1I
nnYS6kZJod35JZi9/34153K4OAdkqVERMVxkZHE3qpe7JcPsgSZKwi9bJyAcMRnVWZ3HDcKoXY62
NiyH6S+dPll16rQNBjNHF+gtsi6ahV92pRjaBkMO8FDR1X65fX7PBi/WoClJbCdstPL2kKIGDJqJ
ITj2GegVI0tqAGFEBTdl0WycCea0ww9NKcnRsGGPrFyDcXXdi2i3Fv3JmQT+KgYpRSiFrRwMhMDT
qtBBhck2OWinb6vGopMEViCmbUCnhwTe5R4CVswc8h6qkQWPtHRDNFzIiEo1F/PRAlGL2n4mits1
byCdnGWzqPJBU3pLr2WAO0cCHyKSwu0c2MHBXjPn6qTwYKIxIES3pxC8dtFRobkZGMZMRfM/JwRk
1lKp1jgeBWDKfngYQbchA8qnPpmJG8WJVaoCz3+N6DybxXmiBxlWRsGjdHlQRdLFacwgssms+Egf
x3v9ub4j995KdmZiMsz4d1v/N4K62wqydKnP5PKRDaniLFK+30jT1mAuReNsdE/8fas4YyQoa10P
zF4ukq8zgIE37hAIw1euTct3mW/5sP8gkL1PdynI2MzJepOt5KVcgZy8scCcKgmeG0v34Xy55HKb
UURWQ12D+kzDqo3244jc8rNRObry8/a+LhYOzyVxN4+mZkZ6H5JItIdJbsfWUeU9pegsUTeVvirB
kV2K5vmuMdG4HeYuoWF0Pukk7HBt5ccJYT6mQq3BBwWPFbw1L97jvlEtzLQ4Pz3XF1W3VZEycfeG
THEodxEsNkDyVt6zfh+91Q5zQxdVuLWPA32IHMMBufyWPpaO9KMBasW6fi+g3YVdbxA2mYASjbYb
9aNayQ/SPhS9k5ZM+wxoAAJHAkIVftAY015TDL57+LDhzgsHwDaI3NaSgTqPsrhzr7K0SeQRziPz
LAp0FSlde8JBhcWE5bkU7pyrhIbaNLuoFAYd/HQsOQJpQgt+qS16KRIJXCpuKb9M8ro3V3SU3dva
LVrk7N/OIhsNVV00LkK8kj/0EkYN0T6YZqIi62IEcL5K/j3UpBL4QKBPSD9UxqquD1P/qksgl0/e
6+hFzje03JbT4+3FLTnnc6ncu0gqBvR7p1icVkq7eGL7PvkNKNq3epR+3ZYk2kbO6FednGcZUN9t
Nt5T5WXsnhrv9/9LBP8EitqkzZiPxZB4sklIAPs6raYkc26LER0VP685GWZA237eNKCyIfuAQKM1
thU5ddTtlV+Rss8VR9bT7W25gh3kQ2w/GDpFDiDWp+8VUtid8kDJ220Zy1bt33cTH4dSA9gEaYFT
Cns0k3aA4+qld8Po9xUln5HxVBvh5rbEZSv1RyJ3u0czrhLNg8SqPHoyQtwUFCMCx78oA0SyGNjE
IPRV91VWG7XSzxaEtMFdbvZIBZla3n7dXsni3imaaWgANzMov3cyup1AvDFLAanyKFkj6J6S0SGS
Coqik4/E+f9PHrdzqT+NMcCJYDHKx0o7efEqHg+R8ZF6DwNQeW4LW1S+s8XN///MCjI5jGJZh7Cx
Az26tq3iGigAgu7xRWt0JoQztbHf9SjvQ4jXly4Armw5NJFrME5oahGoneiwOHOr+1lEYhmigGmq
mmjPcZvpcxyeVLKXGkE1fHHv/qQB+GIia+qxSDwEKgwI0GO/UwwnLEV4A8sB55kUTh0yDa98tIyC
PO8YnKrNtEG9fZseCzBXRRZqKLkVOuo2s6VjupJTKzkaLhGc3zXozhySnX0DpyVNqwEkJsYV6L5O
YD/yX9G/+Ov9mVAw+pVOZ9M1syd7fDPc1lZ3E7WblSb4hu8HC58rPf8GTomQBx7S2sc+tMCrcNLe
po/Dvl53m+iz/AoeVAB3uijcK+7tC7Icjp6tndOoJCOjXpeQC5IsQ7KQa9k3G/LL+9WqFqrh8opY
5Sf6Ok4FGueZm4rqj4uX50z+rPFnN9TTtDg2Q8inT0cTEB1v3qGPXJy9vAIJ22O79x7JHWBm/M/b
CxfJ5Rx7pNcF1TOcOcDMQ+RHtOMkuUJyX4GU7yfI2epYjHmEQcXqwuoz8vYgi4ijzppKwdt0/tgb
yvPt+s/EEFp7amTOmwhQ4CRg/6h4Q4CWwpLV31Mg41kjI0ctag9eNEZ/ju4bBeNMqpZNVdCNkNoW
vyRPc5IYsDMJAO6edeRIw3p1+8Su7BGgnOfEKMC/0GFu8uP+U2HqsSwBrD3Kawd0qi1bF6QU3Ifv
KtPFVs6A0WRuJUG1H08Q7nEAUko/SGeCQEDWjq52BLDyVnWyPYrgeBhNsAiBM9hWntmoHWZr5+fO
Ntzd7ZVeZ6y5j+CMYsgAEqHNRI/jGqiu4ET/NPeeUx/Dbb41jwDO+hX/cyBWfCocQxBaXwUdnGjO
FmLIJ6jiamba00drAMKk2gt82LW55UTMl+ZMb9SyMjpjJtYGNBIyNdqPH9FK//iiO+M0bUCK/tAc
wh/pQ/7c3E2fKNT6mq24nuD1P9u1W+fM2T02ITCVVXwEQGzL6D6SV4q6SdNDDoYQwWmKtpQzcX4i
Z+B8gihmJR+YqdIHq/hMXw7dq/Tb2GhoEnDZ/W2ZiyLBKg5yJ8C6Ioa83OI4G7LRGGfUFAVIyK1p
F4EgbFxAnfyGB/pXBH+KYShn0gQReeIoJww8pOvGkSx2ekY7zBdmqn/rz2+VJZl25abr0ukLywAC
9Sr81O/afSQJdvnK0kKpdKAWaUDt0sBLwhV54j5ihVqoYJZRdqTfZZo7Gr9zKorJF5aNUByggPgv
yNOuWoFokrZjKJtQ3ijMV2brd5sMTQWTxTKq+w4zA+MYymlw55tBmztVnpZ3fZ8kT+GkhrskJWm+
9sAeEFlliSQv0b3kiUhGeSDRABZvog0lYLQoeHHrvq89K8qBvOnqYTgS4HuG9AmIdhFaBmuib6O6
RsOOlCiS6LF45VBAA4TpebwKgF4EDhTOCnpj7HtVhVWqMZXdsc88W6trads3s8CyARAy6bU1Hdt+
jVL2Xw8GzuINBvAkjF7JaCu7VN+U9X0YF/BlISHlqmGx/26MaoGETSUaM732KhA148eg1gXIK51b
6WBGSpRFYMJIWnQHMiULt0GhG8jlDr1ARZdE4eRmmjhTJcj2X64qKlQp7xPgOQdjUe9zQy8eSNQY
n0ahhoNA1nURD9OOOsadgUNFgJLDA0kOGJ7t66KEm7KzZ/OUbwaHKk6bgAOpjqz4gFGJVXzw14ZD
3cSFIXrL1qLM9cKCL76BM3xK3Da93+MbuuhA6WvAPmKA0t22dCIZ3KaOsey3uQEZU3by2lMVrKLw
6baIa2N6sZV8Ar4aprqRJojQpnGlKMkGMY/z9yKAY4TJbPwBwt28yjOXyHotK4H2jWcOEDhDnd33
WSxYxXVC8nv+9Y8MzmB3DZA2GwkySjcJ3Og+fTEO8pb4rrIz14GlFNYkOpylnTtfFneP65AFQHqD
yGSqLBMItZ0g8L1u++UWxamYj0RyLs0SqgN7CmxSoVpBHzVHt9JV79R4vBkntstsWfRem3/4Mn6Y
p4n/7CandxLwrMwhqAAt+JDcz30EtvFB9+Q+tI0tc9FRszJfldfu6Nmilq9FyRoBaiVqXwqAqC51
RacduJJKSNbz0NKy5+g9Z7FFBwcFX3n4vK2YC44AYAZA2p0pXBB4c8JgXsykrRqQYiinsZtxktAr
59uDDo699ehh1lE0YrB0obG1GNdGdw0o7jmD3EZBbhY5eIczhH7ysEujnxjevr2q62ABEs5kzHp7
dt0qtZIAvQsZUmaFv7v6TfadKBBduKvW2rkOj+QdkGjAUYhixqWUmjYGodqQ2d6LvCue9FktyKo0
UN0ZBc/ohWO6EMUtKOiJN1QS4HwwAiLpkZUGTzoAKQPTUnQkQe1yElTpFnYQVwuoqdQAoJzCTy8m
tDPRJQwY/KI4lWpvxRoyu2iJKkQ9MYuCgPWE3g4VI+B8S4NP9JJlcYfKCebqx1CxTIBKA7DArbXy
8bZWLFgrGZXd/4jiH+teoeXy1EDUOAMw1dlpbIuP2yIWlBsaMfO7At/ZvHrDllqKmK6AiL7zndRT
72Pkm4JY1DyzZOtRGQdLqTpD22JVl6rXoj+i95MxxdjFqp0ew2QvRa8+2VLwcoToySj302D30V2R
3AP46fYar1N6M4ekirOiACBSEYxfCtcbyuLA01KbPKCshozSwdi68TpeI/c6WuPKfJDwjgVnSmu9
SGtPcLeXThH5PBn1Q7zhCf/0kSWJdWFMU1vBHGra4kqEq9sLXDpEDLjPLQDo2gAM2eX6aEtzT8fT
AmAhrzTfTeRBGCpeA5LMe6gBuho5DyBY8yxwWtiNeqroeJvSfdw7ppWtOmt4CI/TQ4PmBmn1k2zK
ze11kaW7BpBssJwYYDy5GjKcCpo3tMTCUqu22t177TaRhaERALq1VmqdOoeszTs0MN15mwpUM9vU
jkEtZPm2vxJ9zHVict6Bs48hl7scT2lVJDU+Bg0PimkhbebZ6Dmwmvtoheek/M4eQV6NB1Jo3/0S
bMT825xzv5DNWe4WsxAKoB/AfPUe/x53juK7paXdtx9fxq9pPWzQA7LpDzqzoge2znNLsYX4VotK
drb8Wc3PXFRbalFRzWeRu+aT+t5ZKGod6RpKZw+udHwgD4Ug33/dDwE+cJgkvKOh2ioApTmRcPa9
X+Vgmm3WgPsd3fqIvNeprt34fhAIW1je/Eo3QK85s5DzNJejH+fVVKEg3scbOZWsadqEIDO9fY4L
pgB8fWjXgRVEaM07YIPmZVgYClRoVGxMDQJxWCDhOm2PcH0ezoYTRMgC2u7LPfPAqlVnOQOBzl29
Dt603vIOpLXkp/v4PXD9aIOERG3dXtbS1bgQOt/jM90gUpBmRgqhvV2v/Y1iGYh/N/VH8caOZENO
wLipVsEx3SszS4FA+EKoAe5oQKCin1EniP8uhTNzGgovNUCa4Xjr8hhtjZ2vWcMnuUdY+JC9hg7d
hh/xW/gUrZuP28IXDBRAbEH/xNAtB9HcKEJagucg8ALEhtnRC+7C8sjM3z0R2MEFtZkR4XVAN+tI
8nz7t7PtNeIwa+IMY4t9+apo73ry97qPPIOKXLaBJt+rlENWt80IkO0MsEel1ccOyU6Ypr29Uwun
hPeBCs0HQI8KX3h5SiTxNL3v5scehuPS595Y5wzQhluZPnpAXJSEldYl6wGoQdgPcGRi9pAf3wjT
bgTs75jZTbPuXcB1/TQ7J7MioK+LXkBLt+5CFncBJHQIkaCCLEwep3fp0fgVrHSnXZEVOdnAgD/K
n7LopbmgFRcyuZBKyUtwvyqQmbsBKEFyuMjAiWGO1WNw11g7wxdd8wUbeSFxfgie6aEkKxh6bkFI
yOCAv+TX2Lcba9yOVu2Yrvek2Mmu3YoYSOZlcK7vQiinOH1NciBFzss0nyZpj7GlXrfVJrUytFje
1tGlKPVcFp9YydOO6s0AWXiG1S5IklBrtrWnbB859+yhfvKd2wIXNxToCdBSGBCFzxEDdjODVZNh
LNvRnuBuIu25ROvdX0qZGXlmpDGMhwAEkAeIlmVPnvBIQQtfEwOW2ikUDMaKUM2ulsIJ4XSjLACk
4Q0QQj0wZYEfWM3WtchQXan8TPoD8hQVz3BMZPGPPFnpB30YwPoTESi76vR+IVCBK4P+LQEywHcz
k4twWfumLQqgnwN0bihNJysdw3xUEjRPfP71kSACAJkIuuKZTDTeS+dVgXdkAZYkTMAn5YAJjjf/
r58FoHrRAJKkyDh1PEC4tUh1HtCKAfg8C9QHte0cmilr4gvs0MLBX0ghl0ZhTHqvjbxZihpvMde7
VsL2pLJ6/fc7ps2Ia6ipaEjDc2agG5CU1ydgq3cJPTSDemQMM8Fp+1+IocgRE/R6AqmXr+mOk0T0
iqIsXoPmGgHNTBItiVC357twYdJwMGCXgxcEnTLYUThvQfIyQ0ZfB5sypaveDF1A7a97X3fqJHoc
pN4JAlHm+8r9ciI5ZxEZGOAbGgbA/VBDY7obFj99r3HiARm7ZKVVa/Bz3j6wK7uNrDEKGAhDQVgF
okpOxdmU6wVtUFE1jBpBNZ4mfQGMh2KtT8Zj56WCGOm6m3CWh4gXiS2gLiC7damHgae2XpuCp6P3
ynWbuIW+S811jjZ89hLHr4ryEATvpi+ojC+tEnNRmoaUBoInnpgLUVUfphWSrWq18wM7HxqrDvf1
AHrnTpDhXTBNqO4hziYz3xgeRZcLJFmcTGUOUQiCt6nqHdokxuxr+bs1m4fbZ7ckiiAgxOQXvAac
06UoDbj0Pe2gLVTvZIyOF+3RCMbmUNSlZDX++F9YKhC8YNoEqDT6XPq6lNcTNBZ6BBeiIrqLiQfL
YChHihIxS2cFBidEuUjGYKBTvZRimvEI7UENMVdihtkZn1noan0IlURD+0S+GrPs/fY+LktU57XN
3p2v5ZWs6pKqNObeDfpPMgKYTyutya9qKzLiVS1sJBfJm/3nWYBWD3WTswDyijT8LQeNXWfDbgCj
OoZTHvRKFC8tmH7g3v9ZHnfFR7wzyyTGhhpZvyqkZ0Wnq1zEHb0oBK8foOvNoKJ8O2iWjyaYe7GG
ISbbUn1o0B2sK/Hf+31GzqRwO+enbRVHcy/PEJCVXHnvbVMe1enLDytBJ8TSelBshVGEfwG2Oafr
6gTckCkaYYm7x6Q3bV+SrEBkfBc8zPcUkoJ/UDHnXb8WaWPlgVgPY4SKE8hvcvjmocqaefVDGf5M
mcBeLIoD7qqhygDRAj3wpd6NQyDLWjF7zanYsfiQqL8qtJ7q/xS9v+3Up9u3aiEKZKCqQRCAwAa7
yFn6Su5bue4QccSm+SUBZFXNQsGLeMkAIjxTUfJBmHY1zYVLJGukhq1FGmcrt5nT9uMP1DTQgUgF
fnJJHxClMZSW5pI/X9AKlRJvOIa2lYhtMNdoJfJmHoC/vWXX6Vt4x3MpnPPQtTDNzBILahIt/SVN
VN95g1rdg8RxfFGkiW1QXSnW6FpJkJxn9T4qUCsH1EZknojZd0966pK+297+rKWTxBabyN0AufcK
YaFNiilLAg0JPtO7V8PifihfbktYPEgV1NwwIHhj8cOMxKeZOVazhLCMw10np0q0HlQFmFNRQb2f
TdCJMqVLIpF4A8sJGDNlqNDlZfAaVfVqCiOMycn3Xn6bYvWhQD0dcwDp6vbqrnMc3LFyF88MR+oF
OpRHAsNe0q/11tUnDDYElh45ealivGddi/zo0m1HVxNcNQhBNcI3dyqSX7GJorOpqJptqKvbKWwP
XjJsRpgyr2p3sVY5txcqEsntaZfro5f5EAmqKqvRdGswvhrPSXzPRddlFv4X9gzvSwrSKDwyryYr
u3HsNF+CPWuycN0y+T2Ti11eoCbLyLEZgUuUMvf2Cpe0BqS56kwuCapt3qgF5TTQyETIxVCA0yY0
G6fZXstRZzGoIBW3GCrjvs32EwLx51JDCYtimrfQUA+lGzXuMTUJuf4qir8GBjSVu9J7YmQlnCxe
NHXQGOiMhm4jHrUqQLvsFGtzS1zNLCVL76smXnlCDJ+lKAjZ9f+I4UGqamP0wQcKMXLlu37zKqFo
UearYJysToQvt3RsFGSy6A4Df9oVALBPJSUiIJBF5O91YB42fpllz2ypGQKQmcXr20qyeN/PbQvn
+nyAxaFhC6elt+pdWD3mBsutOO/XCfVXZEo+hglDTekJOEYCj7h0duiAQEUCgTOSZJzOsLLLPD+C
zsQlja2Car/NJt2hslwKIrEln4CeNJjq/8UM4Exa2KhZPg0S4qN2/MhLM7DUUUQCvHhqFPwRGH4B
ooQ6L/YsTo7aIe3RejRTrY4Who2sPIrg6gGYLYSJu+q5gIXGWx8pHpiRGbj6UpSRS+PUT2jn05vG
UHaNqfrJEcFmMVigDTX1ddBFtWHpPYnvtIYGjyQg7d5oq0CQp7leM55zsCz4EqRQDL4MTdWe9gWi
ABuVDLfXrdED8HpDrSx7vK2k19cPggxUnzR0rGMunVux2vW0VU1k+r36kOk/BtAbJdkGT1V0lAnC
mmulvBQ1r/nsHMFlWKjAScyAignEfdM1c4RRohBCJIRTyI7SulTmVrgU88/1pyl1VkwFgdCSDPQy
wSoiX4LZOu52hUZXyYOPdhkA3jp60m1SlqxUSZQkWRCD1mt4NANZBBXV/Mv9GhWEC4WCfHNWs5+A
GlkzD/bDL/y/jmnx7vgjhycRUCWkw3oVhQI9BYlAIa1qaXA9qgjM4eJyTMxkfwNVoK3pcjmSiQpP
XerYtdHrbNnIDcvU88xqWhHN0YLhBXkkAlXk7ZDpQVv3pSi/rHCHExOgfeAeSQ3XYBicORp56BjV
D70IVoZS2pOoh/w67JnLfXjJIYmL0Q8e3EkP6yDyQkg1kuS5qKpXUsBLy+hRkbPaohLoWHzTvX19
F+yEggYxfabc1ZGF5HSkU/0oaacwtz0mrzr1Mxn79YRYa6Qi8Pz5ly7ToFDEP5J4LQEOh18PAyQ1
xgs1TLhQV/KoOw0/KGaOG7cUlQ+u9QW2GG0ySLkzdt3vTMMCIM+oVdtx1bwgpQCGABI5mVqIyM4W
1AUSZqp3GH4YQb59Fpg3AbidEM0hE7BTjQjA837penXww+v6XxOoCTHTY5M8u1eQEbp9gKJt5W5F
0uQeeuWxrUFdWqxHGHcX9SudvIXMcGvpnekCj72oMUB61k2QklzHQC3TWjrUcW4rOrqpgoeBjI7s
WR0TxK1LtwFtn/8nB6WEyztYgUWv8HQsDOgjyFy/aeZke5Et0ffUfDMkEY7/dSCiQBQ1cfFnX8Yj
jzCMIQd+BWNZ6nsCMAzV//vCnDITtyJ2RBVgDqsuFzSUCRINLexXYRAZc86YM4yb1LRKVmSCW720
GOSOgcD0bU34YjgqaomUEIbGZ7+wKL0XhlTfUTV3m6mJotbcXIoRDT7QaSs5jisPtmqgdWYVHt2z
lDYraYxOgSyd0lqjO4/0B0WSdoZRbSWSv5TldCyI7ztSBltTB/eoIWmIZbtdTsCmLCEi82W1W92+
IN9zgFefClblueyKaIhv4eyrDk10cZCD9VRfFUq6kQN0wOqyU3SmHQ4B5q88Wx6+/Ik6keLbZvfX
PcVzqUAFLQ1yZUiY8WWDuvBQgRxBK5crO79jll89EkXEK35t7mYhpoIGFSTzGV8yS5O0TIvRhyGA
EfJqea0TPC2zze3d/C6Kc7sJDGJC0ToFn3HFMVcn2hQRE9dyWNGVdPc5OOlP4EkClaWsrfX4Vb09
zk3v2f4QnyoreX2SnoNd8YM5wibT61gbC8bbGS8/hhETPqxvozJT1BgLzofYzdoXNs5jUM2wmQBO
V1WtM3rVo1JUhkWF/JaLm41X5ywdMRxP4o6wu1RDCtlaZP4ch8YeCmWfBKI254V7jCX+EcNHvFkF
Wu0WYsIclaZEv2uC8OP2gS74j7k4iWQEBtcoeG0vrZJRFlOcSjhPvXrUvLsue1fR5Dg8GvW7pm1a
TxArLmQjlAt5s9k/C+KbEVzIYxjl4NBx8uouHkFVZA+K0087TfphqlbTv0idQGsXEqKQOidA6NxQ
ZfITXXFXmCWgycFKv5GatfEgu7lNPvAe0h3NSbfdOv76dXtflzTkXCK3ThUxVVqgzRDFGfk0qvlu
8OkplN7/XgoKd2jQRa8zknSc99dLc4aiS3OgNI5u1YzbsqodDJEJfPGSDYWCKLj26DkGqvS82vNT
M/t4ADs1Tu0UHIZVtwV+hq38yA/aF0blBaVPoTRO7WVF9pAlh7RmhZnOjb4GndceuOd3iYWHtIif
YOmSqSY6qWVE3mgD4Pawj4ygRDyPSwYIebX+B2/X24d03S8G+38ugVzuHmMFbeUUEgDzm2ybdwJE
MxmlVUtXnPgA4kH7J/LHf1+vQ0cLPA5BMy1eS1d5vwjD1J1ew0bJzwrdqcTtE5FezFrMewM0NWDE
T8aDFqHv5co8WhGvGvrczrbRyTg+67/I1rybdvJT7NgGOsUwFwcgPuf2hi7dLTQX6jC/6C6E6eKk
xmOQowEANiutnKzSLV9FhkOUNrpG3MOxnYuZFedM6cfMZ0FVdDAap3y0OgcRYW4bz+ivjdfsmB+q
V31T7s3tJDAd31B+17v6Z33cbaMFRmmKFOsj6x8DBE+n7NDDaq3UJ+T//ikOJXr/OhCPo9kWlfM3
aee2rZ38HJ3RolthK/ySizjfB+466lKk+7KOz2lql27YE4BK9rpTuOSpyJ16Nbimo23KQ3iK32yA
8t0+60XhaAJDYRNahhfk5SH4upGbSHnidur7NlmnNca9+4c4cDLvn6p3UhFR74JGo9sMA1N4OIIY
kY8qkq6qNDNuClsNZXQ+Ape6B2fGfWiEVhKFGH0QOMQFXWYYyUGLB3BMMZYzr/9MyaSxoyWyQbkd
Z8AIaoyvzkeoqpK/noWE50MyFz1o87MA6fhLOZmqFF4QyvPzu5J2U08alKSpCE/5GjoCYtDTgToD
NhARN3c1o4D5egqAYlt/MX6wQ+MwdFV692ZooUN2sFtn2oE2SjoaK7Cx3daUJTN7IZu7r2VUjWVb
Qjax69/pa3VI7tV9WloGlNQsAKGjAi77RX67LXb+Ve6yXkjlLqsRl1CYBFLrdD90r/lfUzzMO4q8
CbQfhFUy36NIAMKdox0nt6XKLWQUiGK0kzwr9QE8fcRfj6LhxKVY6UIg560KAOI0RTEL3Ovr5qAc
2H7am670T+2MDibg5H29ub2FC3ccmZo5A4XE14yfcKmb6CmkfSNDN1k+7FpzWKP6Z+nmb5V94p1p
eQpbA0BJwJy2eG6AXmaoSMt4k3Hn1ndZ2cd4liKEbzbM7+9SSXNur2tRI7EsBfgaOD+Nf/hprRrk
FP+ChAEd6dprEm5D+dggi9HaVfdCADE03RM8CMOfSbvuEFyJIt+lVZ5/AXeYMQVtZ5lpuBPeJO1U
1pKTVtKv2+u8tpkEvX8w0KBNQMVInT/izIalEvX8oa4LDLk8yRmK0bsGME7aSZJ3mvbPbVmzLlxe
t0tZ3LGhZUHK09k+j+1Ppq2BoRkNByU8mpHg8OYfuhSELo2zs+MsWaXGCrQDZwcIN1fC33XXbFko
8m+z8+TFzL0gGJNE9yTCqMu9G01AgQ7mbJfximwKw1ZAyaCEpzLPV7d3bmlBZ5K+s5hnp0SrKQyD
VMmB7j5tUg34C2bkTr3+eFvM0oIAkISWAdTTUXDj9i2JlTJqUW4CE0J6Yqb/OVThUUbqBSN/At+5
FKHNEMwU1UOGeRN+89BknyaqD1kkKvZt699Po75mQEJE+mIVx81GVu8VTKcnJbHM4Y4oT+CZPPg1
BT7zZxXHgqUvPW7Pv4ff4qZElrtu8T0T9d7yTnG1StmBsHoXxcF9jUJCgoZ8hnQFehECa8j++h4i
isDgEF7xBFE5b0f7joxx36BLPqtNKwXplmIDvwnoinYq4VH/cfugF/QJPB5IaaOxWcHYHhdRTLpf
jWkBmq9sGsBesh6Tn1MnMNIiGZz5ol4eJ6YXFKBCyKzJW2ej75RCiKQFlb1YCaeyflkMslJjJRq4
dpsPCRPeiRNE7u39EknhrGRQmG2jtViLPtqZj665LfKPxHi+LWV5x/BGVwHTg3oEZ08MZYoY1LAA
GzVANbSNiQHa0RSYkuWl/CuEcrn5YGh7earmo5eOmXZK2SYa7aEVNCFcuxWoMxLYGCEHDg96ai9N
Y5kxLxoYNkyqAXvYN9tCLQ+tViRWlxC7V7w16UVVh6XtmysAmI5DmIxJskuZScTiykyzAn3sYCAb
zQPYrtZmo7zcPqX5rDmrbyCswwyjMfdA8+3rYHiIQJZXQhd0chwnTPF6n7clXPvJOc2FiAqgdcD8
4YuJQKhvSaXiXcGMMHX6LgBqfNCnrlJnP/oxamEX/VRg/64P7NI3z2pz5mHmommr5fDNDdAFjLvI
ezE9jPk/5tlhIIJW/IWiG3rSgCyEAq2JtLo2f8yZMFPGiH+M0Qo7CI1tHrzJKrWjdLR1Bsy8DOZo
+JL95MkzRVHd9c4S0E0g14aGB3T88dX7CeFOY2qIj5vQ6cwPTXW9dtdrP1rZ/tsjhCCk2echSph1
3ruFnqK2dY4ItWjfB/3Dq7Z++1qR3SQCobrWxgtBvNsCaRyjSY/IQKnegZ1gDcP69kquA3yC5Bpa
ppBg0/HanW/d2VnVWjflTaMjlhr2U3OvZ2speKv8TdnvC7L3a0ECcemEzsVxepgDpratWohLitEe
5e00Vmsv/CENmyYS9douygLUA5r+0TmMBpjLpXUTeGxgT+Dy5dfGiDYanR5ytXKlqrXQriKIeK7N
04wNOffFG+CCBLjWpTQqNZGfz/6w71OLsVVvvHiFe/uwro37LAPTVybqeqDa5TxIHnXGmPcxovn8
Hzo+ltEhGNEKKUgdLukcBqLw7EMrNDotuH1TlDLNVDZLUR50L0Ta/+H2MhaNEVwHXnbf9o/bqlYu
i6woo8LOM0cvXoj35WsnNdqmgNyPRbnWJS3AHf1XGGeMkNsN2jaBQzRAEBzGW8oeKC0sJm9r0ft8
SQUwvIDHCdrhkXLljqfpjT6jATauLIGOUa1NYEpTsD3f3r1FKeDVAYoLIkn4qktFC6qcokqbFLYp
PYxmYRHzUWIiroUlTUOg8q8QbteMspdgaSFkwuXMt3X4NSk7GYwqt9eyeDgo6SMqRsr4ClM1K4qa
xSHEGDHdp0Bo2SCrUFuaP/xgoJUkvpcKrtCiRIqqJMydjLEF7owCGmRU9uCbvPTXHEjUzC6lrdQX
TpOvby9ucQ//FYX2k8uD6rSsqaM8hzqMmzrelsC5NCmCV4GYRX04E8NdV92jZdv2EOMlrt59tMFj
Eb7eXsnipqFOwlDQYuyqDduMAq1CE31hE/LQRav/Ie26duzGle0XCVAOrwo7dc62XwR321bOoiTq
6++i77ljbTbvJsYH8GAeNtClIovFYoW1RuukejF6NQNb1vAtVAbOR8WEEbwDP4+bAstpNiooMw/Z
rqVGkKN3fzGp5P4Wbs1GDPt9c+uV1ezaORNTECCH5yDfiqhm+2PzF66UDZf+nzpsYTdygNdX6loB
Ob2VHg3ivtZr8jfbvxHBnVQkj5MaBRdQOiePFljpvLt1kQR04u3/owV3ZgbTI53FDHnQil0KfqFi
3yUAqzQbf5ImDpi5nsffiFT/6MM/YAAtOg+dCWGkTgFeN7MRvXWvWN9s4oajU0XTaoJ/gORAe54O
xer9d+vJRw22gxnqLoF8uFeiP0/mPh5kGX+JlVv6uVnoJXCo3BYyyt4LnRQcg57vyHpyJTbOT9x0
djODdRxCtCT0xmhyd5Z+cmSpK6FtYN4XPXbI9bg2+31j4YZK01RbIGVuP+La72g0lQ8gBwgcADhf
9kKCnC1MYyOLM/VUm7PFmSBL32s7cspum9vmBVWug7P6AJpB8HBPDs6/frUzoRiOwmLhguIBb1PT
GfDIaeFe1WcDAJnVT0fmwdl3fzL5jQgWkG3WME/K0XBj6GXXr279vmjfCy+Y3Cd31n30BktWUXjA
NtKYcW6kxelYamUHhVrAU4Hm/mt91fvOjbLPQm9v/LgsTWwef1aPc7TOBDa+2cRrugc3sJGRMF0W
gGz4s/XeWK+XZX2Gl8PTb7tVnC0W4zJYQwphKj1UkRpkr2YAprLb6dQfiqP3ovheNEXjSdkb+/4x
C0FccPkLZBvJGeiQJJPaNVjatLcOaCqYljfwY+w146ve3kz6X7w4tupybhntf0WfmJCm1+Y7SBYz
H81PO9prx8taCXKnZ+v6u/FsYzEYhGrRUIh1HZOoj5+tOnTQibTmh4WEjX1oMtyh6SFWHclyMgUu
nAu+8XPVltRqgc4RxH3xOnn50VuerZjJxLi9lwONLA+6/m8eJ3+Oh8H55iZehzQpIJTM/a4CmFo3
B8Av0IevcwUyn1mSGBZeBRtxXIITc1hdoTL3UhMMKgHooh/bx1JxJFrJlpJzMboyWutUQYzafFh5
0I4nh8TIPh7SOaCgvZW9H2RqcU4mKdtUWQzIi+mNM942zbPePV02S/bJl6yDcy1TV7adx0Ss89NC
3w0qiXqEaazN+frUFezGiZ1PEOAu4+tKlUfNy/1WSx+AnxlR27rK6ru2xCxiZctO3OcGyvMTxzmS
3tU7Nc8gGrytr0ZFrvMyuQLl96k0s1PvqcEKGpxGsyNrUSX3g9iHIcp38DxiMGfn10MN7A5ijLiM
csUMSvVDzdN9Wq07bY3Dqs9vACciyQkJbQUBBEaV8GgGZMi5RAOjiEuZsxNnzZHdzVGtmUA/k7Xj
C6+ijRjuYJvE7b2cYk3HbNpVrhv0c3Y3ZXpYGT9TTwaTIyiAYQs3lVdOKxsvv8yskHGNvympz2gr
7GN30x8SoOUccQOd8sXXvuZHWcVeuH8buZyadj8aExAnEPaNYK6visAj+xF0A+rq681bMUl8tHhV
/xSYOf9lWvk66AoKzHHzqqCf130bmnAddobsbhWFsywjDxQA2wEEBXe5W/ZgkRXNVwHoJY6L4l3h
8D/kvX0zpanMVETeciuLO35gTagbtcYZWPRinybh3DyQ9YCsTuQpPlhsgQHs/sU6bkWyT9rcsWaV
tF2ZQb2h/FW5Vwr5tYwvAMsNUtCtXXacIgthj2uQgKAzFRXCc1E9mcalBL5WsBY7JwbmxTfdvY5p
s9P10E2kkHwiX7YVxxlk1ThGSwaI6xAROeaxTHVfcR9cdBmt3rXbRG31k9i2REmhuWyU5O0yLUen
NdgWoqNp2U8NXgdoWLFlkJAi57XVjrtYjQYz3CPyWEEzfyvUQE3vCxmEt+iiY/l5cPChbPiJ+x1F
IpLYHfxj4za3Uxs/Il6QXDgyEdxdWjdK6zZjj/Cgja9R2Ym6QfZQFC4Um0QF+DPDkOEMHEmlLqtd
OAoDY8ta+nVQFz+Xoa4KD+4/Qj5NJiERlrnDAufnUPptHZ8zLz1mSPgu74PylGfagwvwzsunSbh0
aAhFUdfxMMrCRTo1WirceMDuFPRb792b/x7FAsW0zd/ntmZRazopLEDMbPvgetldWqBjIGmUKKZ/
k/sA6q6LHgX0IhoGt0d2OmUzcFCwR4Cy8BNHqfyMjKculdXPxMbwjyCTS40SZyn1woIgtcWTon37
33lhiUsVuoA/2vBxhYq4ycnw0kUHPhABSt8F7g55yVLJM0zQWIkdAig2tgmNNYBzOPenqHjr7oR2
5IA+AO8jfgiXj+YEqP14Vx3rt2S/nOo9DYtj7JcnWQew0JdvZHPOtVaGkboGdKRsmiYp0yCtMgyW
LVmwemCTKsrDjNfSZZMX3PlAM8R0NCD+0Zb/qY+otvIU823ouC7BRR+aE6C7/L4JFe/1siDRyxMd
7AAAQvstw8jgDlcBJDC7sj10AlokMmm1V8p1FxcYZO/Xw2j+RFPArYUEWk7t69ySdTmI9ES7FHqN
GawE/n++sfaqzvWco2fIJB0YwEu9jrS58HxSNGOAQ1SHagrIyMs6C/wJBtIwHYAOBEwj8s2Pek1q
GmsojpUxOHm89X2mgF64LEPQSArSCYNlpX+TG/Fp9mm1BrsiqFTZ1LyvJrRlQdp45WpufVIoxfN6
Ue6Rl3KuNMQfgb7m34GugQYueyr8LAF5Vv7vAfzYJ6GZHehAAEfgC9Et1dVqMaD3ZH1Y3VORFCGI
nrDq1I9tT+K0Bf7nTBjnVAnKwGprQ9iSLGhdUiwa6HZv+UpK3y8vteBGgiRUUvGyweODPyt1h2SF
NyCu6+lUgIER4X+ZZUqoUeXY0cza9aWn+QCM+zkuzfNl2SItgeUEwgVU1xA7cI6pTmN3RMs6HKCT
HusE2EA1EnBENp8rE6Nzx0Sr6do4UBHdur1e+SZJ/Fk2qClw5mfryI7NJj4ea0qA6YhKobLaAWaB
HT1sRyMym+jymonO/Ha/mLIbOTRHonIAZXSQ0OHWQdTYgf2q7QMFuOazjONWZBwWIIEZXBumm3j3
lo5rr5cLlCLDMAWdoQMEVLWX16bG/Jtq1j+yEgwgTT/lL2pPKsm7W7Sk6GZ0MX6HoWqgc5+rOi6A
MyeLgnbQte39fO3He2scujCz6iFY14VI5ImWFgAKFoMAA4kAD2gA7IIpMQto2wGMYiKv3nAi8UFL
brJRcrxFqRtMoP4jikc0WJvKtDIT/s1crNjXrCmgTfrFGu2g0OO3gvRHtL1+0FY/UlX2UP1dgOcS
U9r22HFPj7Xw1iRhTw/rrrot78ad52fRfb0DJOkKzkVWphjepxsAaFkydFlBOHAmmjsl9WR3dsaK
Zxa91/RAnx7G4VEvriskxGUEwTJZnPmUU6etywBZyTJf18T2e7BPm9MQTXl6n08eOFgnyb6KRG63
lXdog4UEO3KL6CbL7ycNiCmWdqc0fVBMmD9cHcefLOX+skMQnRJGcwU0MA05Kv617Oad286s3YLg
n60GSvyiZUVIZbTDQt02cjgviir+MOUG5LjxHN7UYVNj3r27V4qdq0t8nFAUbgV0gQMxF4305wff
UUhBDAsOuwHwdQJ6TgCwdmM49trBMq9c2SiiUByLi7GGuAn5ZrnYaivrd4mQqEl26FZbA0oeur1o
1dBbr/K0sMzim7ac/z2sA6bgMfQAHGK8WT91yhgdJiAziuC4re4YoiMI+tRuf9k8hMptZLDfN/dF
XtRGrM6QseTO+zgVV3GWBXgRPiGAPmJI0TcUGRC/SKQD3jXg7wKH+xNG0VTNnbuybuVZe1aUwEu+
OutxmJ8rlAulySLRFbUVxnmUhuhx6iAVjXpuHqTTDzMHh9hv/ujvJfKa8XyVWf+6sxzU0cgSoNsE
eUUMrJ0vaZtmk5ozkYq27hZtPK1jtiOzvbu8c4JZZsjR2WCfioUE1Py5nBUDaUPHgkB9Jr5tPCUZ
iq5Ap8M4RKgnHyhxITOlgAazks3iiRYVJACscRTHweJnc3M1x9BJi7OuohqquFlUZS+q80rsU+I8
1kaG1hpJKCjyYr9h8TD4x+h12BdtzBRIBUk+KFhTLdWfCMAuSKVHKYYM+1qGlSS8fDey+A4Od0nR
+lRgXc3iRwoOhwpcOAEa9F76JIuyujnq49L5auvduWryenlTRTEGA8pGiyTg3D9V61FEmwai4uL3
SmBdxI8eQio0y/mekgR1K+nukQnjzsa6Ykoz1yBsMj68ZK+PZVjmb10XLRhnvKwX+1N8TLHVi7ts
+3UAqAvryZy0V738Dgyjv/j7KNOjExiDYpgNOrePRB0Tt/Xw9wevetLS6V2vlPBvRHhoIwIJG0C4
ORGt2hteg6IdMOjDEojbaptKwgMB9A1ONHhm/iOCB5ysW7VSywLBu3PXZEF7vRyLPb3vvpg7+8n2
v7e/wBYeNdEQuXtl9o3jZQXZHnzaI7QUM3JtB+g7vD+Jx2nOkQsOHHUMrNqnA5grZFODIufP+pb/
TwgXJgDH3HB7VgYxvJfOOVZlqK8uhpKNoFruqo/LGgmtbiOMi2QBpUk7q4YwfVF8DZh+piyIFK4Z
QKTRMg2Mp0+zzyi0ZI7eI7tJE/TfAe4HzG3li5YPEvsWywHgApwC4KT5vQG5Ig4r65Jz3XTeq3jh
RAUGL0JNG2TZMeEOeSBcgKNF0Mg/cxQ1L8BOB/fnqX002qccvFfjT6stfLV+NuLHf79FDO4L4w5o
+PiELeStoKioHZh8S99GJDkVWRJMtHJ/BGAM8twz0G51q9KFAHv+7kCJzjmlsitDJoM7OSmq3EOd
Qwa1d17+YFi3CLQvr5PoAtyqwZ2bViUqqlAQMU/XaQ7g22NLQikBm0wR7sBYYBHSiQEpvTHsqq7Y
UXT2VWMfXVZGdPFsXpj8y91RdG+cmRNgHOiun3ovBZqLC/uj9n5dliRU6E8KyWHLuokbco9QhNaQ
1IJNyAYTRGXvy0ES8AnTkVt9mL4bKR2GI2k7Y9mmbH2wXMWfO1zbqRbaZvEyaWOYeiM2jqL2C1Sg
dZz8usl2ZZnf9t0i+xjZ4nIRfamWQ22y5zs5KXfeE30AhzNYbH3N8b29eowPNKyj/MV9k3HbCwOn
7TJwNyQ1rUGnORZ7cb3XGTO62drsSgCeOk16WkzTh/PaAx8iTKu/aEE8SxxwpzzFG5eYrFk0yW6W
5b0DYOIcAYCNAuJEe7psU/+Pni7yXsC/BYUUp2ffjQ3tWL8jJrjiY0mNaoec4RenSo55tyBYK4kV
FFb+1HjeSe1ou7v8AQIPjccTXk+4ozGjxj9IJzdOjQZ9VkHSpDidH3PjwroCa96b0ymXOTeRuhBn
2mhbQEoftYxz6y67OffsHOkDN1VuTQ1xsTUi55UFI9jNCsBQ0tSOqDr4Ki0PlzUVHN8z0dzxLc1+
HPoSmlbaTd5GZfdaxxIRguMCEeiONViGGUNJ59rVdhtnC2sAybuHnISKGeXeLp6uRkPSjyXUBay9
mK1BthI0wueCJlpoVuZgGSf7oNNT2rzm8/Pl5RLqshHB4qGNHyoVOyniDCLqLMrJTQdIUODlrsvB
kxEusIXnYkUM9v1Rhlu1tZ+9pWixMQBer7ITbb8tCUYr3i/rww7SJykYsWKj4KBu5V/SZaVMg16s
uPRKX5t8L6i/GxG51kGYe1mQ6C0NDDK82oHJi+Hc37hJm5UrUJwum5TZ9g09JY/0NgPgoHJMjhWk
EVnFVRCXbqV9akgFD7yaKipqZNfpPr9ur9NdduNeq7tkv+6tfS+lFxUKxNi+x3gs0X3EeSynqPt0
daCeBwbVCfXHcZYcI5F1Y4P+I+FT50KhZ96iEUhQlfsJvNjDsYrDv9mkjQwuzHLBLjLHE2TQhzWk
tyXwQH70Ed3Fb+k3ZfcX7z0duHcAUILzY4hD54cJaH/6tLLSdFKpC5okgc2PMLzyLyslOkgbKXym
32mJobYzHhDE/DKaQaVf1fnbuO4vSxHdGFsp3MqZcUWUNIMuuQcMdbBULVdlvlPyN8+4rdeHy8JE
psBQOpDpZlQG/FlyCWAyAF2ELnLa68i52YM/r20aORholayeSJQLc9YYTTGQ8DiH1xraCuIxuKGm
OKC8S/NvRNZ5LNog12NTY5imNzBwe24G7TJP5lBP6F9Jf/RG6Na7bMCMsQysRdQqALigf+TwhpBg
flif0dYGrMBI2yURWJaQVLu34qiMlOtW1vYjXLmNOM4i2iKrrB7glYE6oBW+BegqaxOXnFiZEO7R
4o3epGc9u4/mp24+lMNjnhz/vbFtl427VZWmTNwMXc6BZkEBcK/pKeb0JWYmcp8I9dD6BYNGXzG3
WArBwx5RHyu3z+GwjldUlbUuiU4oiuxIXzlAoYcfPTczy02nSgeSeJCCbKeNl6ChzV5H5jZvvAcz
fXeNSrJyomABkNFs7gloFCByOJc44qE3Jyyl0C1Aup86X1cerTLxLar4mSUB3JAJ4yyhM9DaVmrs
xVdHDRAF6XIa1nxHNdDu7C5bBFspPmjY6sVZBGsFdAs2ITsttyrgtsH768d5VFXhEI+YbLlX8OS8
LFJo55ul5NxQPxcTnUa8/9B3eypq78sI7A3DTGV9LyIjgY2gCAW2MrS2c0YyrXiKJwouiwW90Xrx
2jmvHlrNnaOWHeJU8pAUr+M/wvhkZDNWtHF0CGuT9DCXNWb1yQHcvMfMrH3FWX/q9kJ8V1Fl04VC
j/tHSx7BJFXz2c7ZBEtjuT7pXpZE99fsBrQxkm37TDcPYNvNeuqcVZIYTndiKs56+z3VzN5XBwt3
Cb122iWqVCPM1fRucb+qdhw27gtCtn0+6P5oz3d6+5wsJkqqma+CEvcvDIqRGgBVGHm4T02ZhlIa
rYOzudjJYRgQF2Tjr27tJWGB8FSizvCbzoUR/J67AG1Ao72h4Ka21echfhqNu77erz8S+vYX6ugI
eTUG6/8JkWH2uknpVvjPIjcDivSH52ByXdaqJNRmEwxw2nTlUKWdCSmqXTzgW4ICLLgxMM+qsjmN
miz2EN/YG3mc9azNusKV4XZDEkf3e/XHmn5rlipQiblD1fNm1ehzrL44Qx/YpYzdSHhINsI5L1cs
ylQWCe49XS2vXOupUuOnIl13Dlb2328eKFzw9sdRUYEOcm4kSVWQ2GggqemuwVbWd9epjLNMmGJA
QyYskUFOA9D4XEbWouzhLCpuP/eD0OckdXywmGFC+5bAYJbc1/MnF3iblzUTXetbqcygNo8+PHCp
B4JGeDjQbo1qYGM64rIEwS5BIaSI0B4O7nS+QapD+wI2CQfMXPSXwsDjKzOSd7JYaFcaZX1sAvtH
w6WpoRih4d3CX+gztVd7HGD/ivYDOAihTYujUtPQtQbfyD8uaya48s6EccbvLImmpzOEVeWJLD0u
IX+eJfVJ4eptFOJsHKSOq6FNSM2saPJa9Re9fCwwy54qPy7rIrjpznThru95UNShxb8g05cXQAXs
nBH9Rl4X9q53Q4nxAkKlyM5l5idbQvb7xvzsVfemmU1YKSjy2mgoqRrAuR8v6yaw8TPduJPluiTR
2h66JYBBqdzOn0dZX5xMD+4YETRsLWUCPfLFuMJsDqaLPChSSvyQIPg504T9vlmuFPybDajHYQ3O
3h6v3XG39Do7T741VkEjsQnxugGtFvDQiI/5Z99YaZXlDXDugKsNjeGqy2Q5p9+T91ygCoX+EcG/
+MpWAauyAhHWzjhgjDUyg8Wvr5SXW/Vu/ppco2/5Gf03N+0+joreL96rX4XsI0SX2NlHcJemNfQu
GwFBZij1yex72vViBcCcckC9AkQCogUozdoysWJX9Ud1znuk3qSMWgOpZWf5g/FQVV/b5XpKFz9Z
JE5EspEO50SMJSuGjqVdbRBuzXTvKrKnu9h9/FGGfcHGMBsFkA6DxyTgpeHO/pJEc76vCkaIBtqX
/SxjSpGtHuc4MpQxl7WCQBBdYKp1Xe+zuQhIFs7Gt8veQ3y0/6jGeY+59qq+UiEJpC+UIKun+bUm
y4ay2sylc8D5j86sh5FkCDBUiu7o0M7e+vrbiBnaSf1W5yHV/UmGGiczCs6XYEwTEwwm9DK0VxJ/
k6YqZevGxUxaN4HXaMHfH730u0LnA7Ae38bW2l3eHlHctD29Llf2GkEYN63MuNvExFDiDihxQwIU
XoB5pzd2Hdb6yZJB+omqnWdCOZeR9fZSERuOGIbuHrNIbX3tUF9lR/gPUw+6O+UZPqQew8vKCqMB
QJUDPd9Cs/fnHDYin1iHWHdOwqxSjwYSFY7y4WBo6LIkoXX8I+lTLrvXMrUiBJJoj4nLvvHb4W/O
1UYCt4SN4xCisrusB+a6M32AdDWRobkJ78uNDN7Hut2Q9wZswyq/2t7TmtyiNWEpgZtvoINcsmRC
l8QIixxMOVgeXyPUlNnpMPqOM6w/GBqqNW64DNcku2uV/eXNER6tjSTOJaleTkhhMm8xPKpWaKmR
18o8ktgA/mjDeSQj0bNmnaHNrCBgmiLFGKNaj7R29DstaPoZzI1gBkG75WtRfW2mYCaSky37As5B
AcAVsfUILYfmh218YO7l8ioK76zNKnIOai29Na4WpmH9msyPngZCv/uY4OCG1QD2uFY20iAxEI/z
VNZax2YNjvQgAZClowbxGswJcBPTYJKVomSiuMNlz72+Eo3ZIhJHCtuvLxn9MhUnS4ZTLZPEHTED
c3SzMzBJs4JG6atMSQNt8O3lY5E1Vwi9H+D+0S8NBGEkAM+DjG6lgABn5QHVfVNG0NnZ76N1P8ja
wYWnayOGP116Vg4Jy9SszndMrU3ztR1L8opC096I4A7X6E4acdjLcXaf0vEXNY+XTVumAnd0rLyz
AdyOldJrEEgVSaiSvRH/+u+EcOeHmp07T2yd9MkG8WcFUI69kXz5r4Twt3vV9/mIPAHepbiHcj1a
Fct3MhmGpWS9+LRBPxm5ObA0lua8pOa3LNmXMgC+34nUTyHenz13uYMCzsquLJgmjuZ7BwDMWnff
9HvwOt1rt12YvwHMNCxH3wyH65dkBMGz310pEpcqPKybb+AeAp2LDmSXxXwA3wis6TWbuqBvrovs
WsOk8eWdE7rXjSx2BjZPAiXT08LpICtpv8dgMV278lXNjZDMajR6Xth11c6yq6+XpUqXmXMSadzU
Gq5HhJ077VrDoLG/7sDN9asK8jm0j+u+uY6v+qh+VXcPyftwer0sXxhxbLTmnMc4ana5sjdzMn8z
2xcFZBBTb+9KTUOByXb9uigyyUKzP3nJsDhn0qRTPLssyBlbECilvhdHwCb0FdnkluyQcE7Fsete
W5hqOj26IKac36SULjIRnEsZ+9VUcefDPr2dszzW5bt0tOE3yMyF5eJvYQogwMZboUZ+PQTNXnvM
fLTJ3SMI7dcwubH2tRa0b/oufszf7DfVnw/6LQm88MXYV2ElywJINObLD13tKpQkvzfvuST33vBo
ZpLLRiwCEyOszIm3A2cfY2nMncpOBF2Jn+aHIn7BhO9lsxc7lj8yONsgth4vmgsZWUlfsmr0s8Xc
FUvst23ztTZlfSnCU4aGFMA5AuYf+alz39L1YMarDAQdDsaYgJLpe2Q39VnYtac0P6qyGr44Q4TC
t4n2bAx98WNGlV0P1VJRZHofh1d0aMNEsmsM9ll+dW/eDrKinPBEb8RxV0UfY/6UOlAvU7+a9OR2
x7QJKvd4ec9E8FbgEfujFXcbAA+jducGWikH94FG6k12MpqwfGu/9b52zPf5qbi3gji6LFZojhup
3L1gFSW6TGpIHY1r9DOqy1uqSDRjbuLTEcfUoIYCAMDj+ZfY3Je6XSUoapQYT1YPWhENwAjWl3BI
9qaz+Gvx9hc6bQRyXr8nulIYCnQqXapf2wiJg5hYaMZRqQysS7h8G1HcaV7dtsiXFf2AxCse1joN
ssS5KhfJnLfQAjdSuPOs4+gOCYEUu9y7BvgX7iv11pINwojQYNHA+2ejeH9vg4Fm8Vhz45qEmFgv
1d6309uujZbmFdSQbnaFsbosvpqGR5oDdmjn/dVb2mEzmMAkY9jY565kNgGMPdusAIbKlLFcW/Sb
LfOOQnvcyOBW00CrgmmhBsHe66kRVtW7M34f10iLf3Rm1MkgCYSbtxHHreqgJKPax1DJNL9Y9EPT
n23vSpp4E75hwM0H9DETJTceNdilpdXUbO8GugRT957GEhsUWvpGALdqs5maWetAQD/ui+oEiD8p
qaHoHkF6CJjH7OpCZf5884E+oKRuAkdr0KZ+bNPx5Fnox1lJbp1GjNHdJipIi3RzqA6XHYZoi4CV
4qJHENge1ieEmKVeLK9e4DDsR8d5QBfiol8VsgyKaAUNcIMYgGNBPy/fKwMWSqXtUoMdLz2MgbmX
WCvo4Y39ZWUEloA+Rwxno5CDtBdfXhjADKBkrlUGKqbfAZ8Wqz5wPf+CGOZMCndvTF7nLMSGFCC9
3LctsMu7cgf6nacBpRobtZrLSgnWDqSCBuCgGGob6CDOTQMIy6XpLk4ZOCSNmn74MMYlsBVVUpoR
ijGQaDcYussnFiYHJAfAzHHLYMrbL/WEsRmtv/ek+FaiLQLzI4YaYWywOfYZm8eYk9mVZaZKGcRu
bUVuV+SPqp1+WYskjzKDXFdxe1vk9luDZl9/Wu2bOKkMXx3Xzl/izjsWgyXDeWOOlbuk2XCvgW9y
LBuzw+efVFmtlq1dWmHyNvVnUGwU6601Blpxqrzny3spOG1AQkMDAkNKVEF6cS6qxiB6OhR5FWBC
BkMUJImDuMYdrdEixk09KKOsHiZab3Tj/i8tBqjiOBesxZXSG9pQBWRaJl/N7WE/ts0gGacQwZTY
FgalcfSAJICNPVdMXYe4byhKv22619XT1Eepd1MrQdXtkzJEwmHfqye77f3B/IjdKDW/pv0xJveZ
DCtYBKB29iXcEhd5kiX5QqqgeB3YQ6p/78IOpLA/yb5ABvKYXlv3aeRG5GDfysAVRZakW+gQQw8n
iPJ4fKZp0oG7wSyJdfbPXrP69WhrvoP3agDu09Rny3/ZooQiGZYjUH9wcn8/GDbnKV2cpKu1qgqW
ZeeRE5i68d83aulBKxvrEhW47N+4kf+Rxb0GzMyectuELApI/io91FPuD1mgrrfjGhrGAwXCUa9E
lxXURWdmK5Xzf3ac5M2wlEBMqgqGvbc4+Y2uNcO3OHbpjTtmxp0W29bPeF7cdpeMZKj90lbjY6Jq
08NMyxpFWV0Dl7ayqEdPm/opGPoB3RetQbQ6KBVP+0iHxI7mLMEVNWLCavFL3WgPcZElL2lt0jLs
lBFzIfFkSYpPIu1gMQwh2bEwP8Y9IK0OXTWWC3NVctY2fQDVdpa8eqtEDLN63seBexo4chaQIoDP
dH4+vbnsqAZsdVCpa/t+0XbukEY0NiSbJTQREFdhEk4HJw4exOdyEsuehrnHnThTgCZE1Zxav5Sp
J4VPYz2Pd15G4ggIl+NjCRfoBFONORY/KapUVqH83c7Fq2youDXRTw3gD75pZKX5ZBkE1CLGDuDT
8VELgb3nL9GHFiZo6icPSWScHOorpa+7fn7Kj+BYj6oDMNWOyxWN6j3xSfSkX3dPdfAXc92YHf/n
4/h2E0NrZkVhvCerBbJx44l4R3xkau5n56aeJP3eos3fCuNsbE7gsBS2EgAQ0XV/Vnr1pwbcl0ei
ZOXXy8f1032DvkQE4fCBoKzCoBhnaBoIC7IqaWAAqvHm0OFhQOTy70XoloY2SBWwQ0iEnNuYusxk
8QqKuKsldgBgnjFQkkESdYkK62c7xDm7tlodu2I7ZD/0aaRd6ZEbTujr8DHWsKtv40gNf13WS7ZN
nKOjmVI0XcEMNnkczWOr7eNCsnQiUIszrbh72rQaux1myHCevmTRepzC4hvGgu6uteB+PdzHfpX6
5nW2M6Jkd1k76YJyrsFavX7odIgmv5zn9ct09w7M8j1Qvk/31X4Jilayg+LlZHNPGLSDY+WsXm8N
jEcTXMal9Wup73VyJSV1FopA2kDF8DFwjX5HRZvLl3hNns09glnVovtiVn10S6BcK2svFg1EArnI
84CpwqZjXc4y9JIUOvltGVnjU2q+J/VHRcprfYCLouWPXnMCzcwDqyoOK3hTkyK7l+weE/HJm26C
ZG73ilIdtd5gxglmugjsqW+qp8w7y8Osc1fmyj62zCe1d0tfVbOrxcqUr05ePlYasSPAUyoSQxZd
m8D3xJLgVrPxMuJ8gFvPhcEC6dz4OWrRjMbDbj3Ysk4KmRjOCcQk72athZiiuY3zsI1vSI4dkIFU
iTcYzOBoRLIRxvHXM5nLIhu6ogqSwsl3E8h0ci+/zil99shbWpc3fUmCTs3eiK3s6nI9WvoXyQYL
MhC2sfkE9vvGljUtT5PKxCc4SZg+u62fp375i0ZddKcr/tscJk8a9Yejd5xmP5fcUKIolpGGMhA5
x8Vo37nwKRmqybQQWY4miPReYWz+0uz77Ecla2MWqrmRxDlAQwcXXMti2H60Qq/4kqbELxbVT5H8
ysh8bONZUvX4dCMCFh9PPtChgrkNA2ucbkpCp95g8SsyI4tfFQsNe2L+RfkGqRX4OvTrAxn204Gg
mTmqao0VRAm3eFlQG1DXUGIjguZAMIWqbETfBdoBPwmDqRHH7BREd2oC/NLTQl+Ju+vXaxfw6yDw
05zQkUHSiMaCzmSyI7qxyySLQVHpQaYOxtqmCDW4mvb7ZNwa8a7Tw9W+S7uAwhMpXzo9KIG+1qjh
WB3t5ug1slyM8P4EFA/D38U7Hhjt51/j1QPL3rL4trlKPN8yf8bLA6iflNif9Sc7BihnpIGItL+z
iivUMGIAqnQnQqJ2/lpmUZNLblWRgzIxDGJ7oDf0gAnMfc/SII9S4vlgqT/X4UtrOwDvdgGtJJ26
FErCbK+JcUjD/oT/63hxkvY2JA1RGTYHc4/wYQe0xesJLaEHa/dl9rWdc5f53q3iD3sCWBW/Cb6m
EcCkAtdfrrSoONa3Lvgv/MP4hSLImF7Xfew/tGF8k0avl21VdDVbsFTTM1GV+xQkkmIYFsucEb7h
zQfLWbN7VwYDJJYBjDPNwLsYL57zxR8ytyGY466CmloHx+punEY7KNogcY6CpL0NH8ISK8ihwpmc
i5mLsklKD7mVeai9zF9nTb2bgCV+6tWuCo1+VB8mopNTRUfVDmiV1m+X11L8qnMc6IihIxgZZ2W4
aJUeaTI8Ug8goCH/Q9qXNcuJK93+IiIAgUCvgpr2rj1Pdr8Q3h6YxYyAX/8tHHGPq1REEfaNE/1y
3O2sFCkplblyLT58DtS36y3m/AUnK6nG0qpCMBiCQWAzhkaFcucaSds5QdrjaSS3jPwncq5ra9M5
S7fAqQ1lSVOgqKtomrdN6E8OT829mYGGvNiCH4euTX0sIUHQmvjjkXLnoHEsoiSER3GNFybMVRzk
sl+/FLuch6BNKHYOhGMzDxXl4+Td2D/G/Zrs2tIl5IC2FFSQoFhClfM8hjoQz6NGiJ9QT9gMnZnw
pEtWwmTxw53YmE+Q05M61wZc4rARuBiOhOS5cTCb6NPJm7Wi14Uld6YFQUDq6Ppg3ykLGumaRfu4
F94UOLvYCD3Tyf20mbbX4/7CDHYdGGIQ8AD5Efzv3CEIV8cT7bDxtOoQ9l/1YJevHatLgXhqQsm6
qpKMKJLDRIWHlxYcJ7qJAf7odczvuJBB2PyDRydlWuXEIlVKGreezfWmZ+XsLhrszRhPz9fNLHp1
YkbZwl0F+HFbYXuB6h8KTk5dc6F90OaVaYdydV5x/tvUp8lp7VnZzGYYm5MlYQ2Vhjb7MoUOj/I3
5M5R+dG6m6LQuftTrw7Qd+DX/ZwDQLV8uquUAEHP2NFCgUsme22Ke9o+DNOdnjzEL9fNLC3nqRkl
SHJXVhiJg4NB+hI2Fs8Kr7F86FtP1g5Z84pTS9cNyA/IzPNjg9xV2cZWPwgz7DE6W3/J0fiOIOqZ
3ATPY8j/AYABclAdxU8TeQX4a8/3V223FPKhsKTbt26yy8wn+g9M/6cmft9sJ2eSOZK6ktX8heTH
JH+YjW/UXr42ur14uv5x5KLUEJsp6SQcafXCM7uGg+nseggsHUWYgwH/DZ3FSy4Ey9ISvQXbQKpB
jjYoInKM5qx1T5c+/O/mqY5iNGqmyj5iAw7aBngV9NHRQNhNoFDI8Toyy5AP5a4VqZ/IlfNoMbM4
tamc5FSkBkXRGEdsCNldcWzDGvQXt3q+laPXhPeQfgDA//paLuza+f7ADDDRoduulty1NkxqDDDi
RYERsX7m881/JiPAOPUnWSM0+93RU44IGMObHleIDUIzJcahuRB2cR2gZ+JZXv8iLZ7nfMQgw3t8
2x7INr+ZPPHMMg6quuqRHdiuE5z5lCcbq/HW3tlLRbjTn0MV5D8tArBPafBdHN0d9cRruEnvgj3X
7qJbchO/6M/X13rVoHLjhBKU6UUC/2PKMZ/EXT98avcOTA3vgZcdyt2PFYtzmF5ZcWqenyqTzAPS
p7AogQPnGk+94SbZPk6o9guIPacrO3PpSXi2pMq2iTopMQ0PeyC9P5Lj1HuMp7zg4sHy9G/Ffcg/
aO3f4xNjkL7BcbqSpawusbKHRFQXtCl+/4DmrjG3iDG6/R7efKCtETjonXNI8KxM5SzENdjZUKsC
Ez/DkaQ+Ceww64TTgxeks4EOBCMHdXs+ppveodvW/uGC2V3aX0qUjFgY4T26RcGep+wXSaa7HFXM
rtlbw5E5L61+oO5z2ImNVme+A6bTtdmry/0+/1TmgqTFQfKrnp16zMZyyvFTs2YTy2cj/4ryRa/j
lT78vB5780qfhR6EeSjU25Bh62BoVIswDYOeTBPRzOuKAm+JyWp5mk3lyqF5cRfMVpg9N49wc16c
X+D4KqmIgdQAtdd00xTN28BMqNoL+vb37jgmNSGzRwCmUcvOPWkDyI+gaahH4bccFd3JDL3rJi5S
G/gyMyijcQ3AjqFCgkWrkQx1P7Smyq8jeWknSGGhLRCGXMTvNv2HlUPRH+USDJKbjkqGRkQ5ppNd
o3MU1++2ER7dqH5n4RqV+5whnYcB3ulzqxWQKphSGQXTZtCm1Mlbb8i2ieaL4DFtfMlWtuCaFeVk
de3BioZMtKgZ7+3xV8seE+GHbFq5LdfMKMepWzpiNIys9aDA0h70Jv6u9aL6ACf/TwOAmZUvtGZN
OUzzrHUZzu4Wqe4vOm5Y/Eqbm2ytF3W5T/GBkK8hBQBUBY/i8yvCdhqXRWPSelkYQfappKFvjfFa
tC36cmJl/vOT3DMeGEbssrQFiZzr5527M2f5Am3u0mz/dhfN/iDFoAhtSEEo75Aiy2Nwc8ASSpMo
M3ta5wX5txahwR5ANbhy413u2XNrynNksroIhOWIiKFub0nQN7wqm5iXvdFuAVMZOZXgYcoZW6va
LC/oHzeVXAqTpg5hIdysx5cyNyAnybiY8G4gK6fSRSYMPQ3Asxie/tCtBDHf+ZeznL5rRYytJdyA
09bBGzLmo6ltUtxnwDr5ucs8SdYIdpcWFsiJWbbu96moBH8VW2Fq1Aj+doCUDdjRXkLjEOafUTlC
D8lZcfIy9/7t5R9zSt4AXTCz13uYA+3OJrXvHYzoFfo+II+2fIvjbd55yPn/PlJPXVR2Xl+ie5Fl
sBm2v/V7RY3MFwzt4UZ3nty1d9nluMRvFwHsA7LWoDiRzz/kMIDN1rUhsMjiN1tH73LXaIdUhDwh
R8PErQNAiOs7uG6uu3mJQlMMq3tfVgHVShjuA3HU6/8S91tRvlVa40F0Eng47A+iHcYWpB603DEk
iIXd7fqc7JoIQySYIgnKxNcF2VLgQq7/uNlp9XoCvPx/i6JEd1s1oSAaohvEwdwMngX9kgwrNi5y
rtl/w5iBYjZKjmqfpK5rGtQjbICcs+Yjw/RUE8me9zTrNmMn7vH8XGvtXbaKFKPKwdTnzqQPIaal
R6d4Swa5c6LOL4XkcQw9auBGe7TdkupriQ51Yv8i6XRnGW+ZjnFhp/eFPfoWmY51IHbXF3w5DE9W
Qzm4dBp2AxLO1iMgZ2q0D7Pb9/0uG79DWI4LuQnLOye/6bvDdbuLHxqYT6hyAQOFttV59Avwn0cJ
5uRB2iX2ttPuTRcEdqJcc++iLfh73QF/wOkOmSVbObcww5aj/YlN3dejF/QZQE39pkVN24ZggWGZ
r1ZU+L2TPo1TtGJ76Safqfn+n2nlDLMk0PRsPsM62t/EVXUg9tplsLyKf0woZ4iQZtqVKT4eawew
HFk4QiDmZBn/dGScuKIcGZIK3UxGuFKhBOKne/TQfsV7QGiP9V7shes9mi8uZ5LjebEfn/8lVP44
qYRKKdpQZoAie3GK4SSWbDLabOSYr+SsixfriY/KDnWCpnOa+WJ144M9bd3imeHqSY/geq/1fZc+
/f95pe67lhGgkrGkmeE38o7SIx1+XDexEoBqQSVJAsnKOT3WiteBPKwmkYt/P56T6GUCnIGz9HwP
k8ZCsgqqUS8TD239UrH99d+/mHNYQJ2g/ApqPDXVoXlfOFmDM6LV06NMKSdG8mKXr9Qq9zXNbvuh
+bxucQ6li+vnxKISA1VO9YqZsEhHNOm9UXustL1d/AjalWBb3LgnhpSvL5kephgqBM2s+9CBStTq
MAy6hhNc9AbvfRASo9F8gdxJ5aQlFqlwAElcb3k2HCC8UPBI/6KPlddO+sr3WsqBAQCbYU9ofoEj
/zwerK4IgiKvZ6f2jfXhQtaEbds1RYHFqAABJFJfqAAZKs2khmpS6FIsXUgzv24B+Mkq3N2NZ4R7
1Ju4Vmz/ISj+GFRnoaO2AGxUwmBV7FzzvobYUfFTd18NunInLn6vE0PKqznU3CocqtkzsMnQ1h/B
5ZZ+mobHphXcz28NCTXQUfcF+gBdStRPlPjLnTEMx6hFyid45GH84YZ6w5aOPN7HvOfpwb6T2/vk
5utj4DOv+/LS3HZ+dmvvqq3gWHIP9feVLXHZisZVffKbLKX+W+qyrgltIMn78EXbhDdk394WT9kH
iO1up/vkIz5Mm6dU5/ZjdRtClxTJ+UpmeFmunH/CPGYDkURo66k6EmldgqKDdY03oi54Q3aDH/kQ
HOq9doPRm0fCzV20gqC4rNEqNs3zXTNmAbgPXNj8DCcPrHof+uP4qH+p/K/Qw/FHD4rzfnRj3WLV
9/ZKxF1ONyvGlfRIMpIwJno4fDPjZopNMHrpTvPkVj7aOzxjj9k92MLW1nkOr4vwO1lnJTUK8bwN
yhRm0Sf0q43NwYadQraj+X6sXq0Hl2s+vXN83Td31coh9Xvc55pt5ZRqx0rqI8F6YzZjO/F352HY
fj5T3m2pb9zoj/oD88jO8keefrx0W2Toa0S5i4+B0zBT0qletLWkAX4CyL8NhFi7eZ74sNW831tP
bPMv5c65IZvVEf3FdXdA54QWKoa81GwYGIixCXusu8PBlwe4FPAWvP9CtiD72kJI8DYZAY1KKi/f
BmhxraSRS/kCObGufvUmw3iiC+uBaXGr35hs/AcLFggPCFpnkN5Wh5xKLYsRzgNmpLPEA9rYS1Y7
GktLaAFUBYAH5HkuGLcNkckk1mGiwfy/X+1xSLefiJzb7+K95D/DQ/g68ujQedm7u7aASxfsqW0l
bqzGIJMRwDZLe3CneKHwI5QOIPF4/cZbLBEAh2fgEgej6YUEEe3rOq0geu2Rjk/fGW9mie9vIfpV
9lPG7dqDgqxXfEWBRPJxt3oqLWVHp+aVQIEoWpzTYV7jkdvfhy/pXQJ+U9DFYEqQu176jeChkT/8
WPF66a3oYA4X0jcEqHl1PiRp+ySoJMHyGu9Oxt30J3WOffqamu+J7UfpTW+tLPTinXdqUkk4nZjI
CPPAjVfHPH3q9xjIewAb4215SPfS5hRazvd2igsIhNDoSiYbTHdHb+jdXHd9IahtvI0xHoMaLd6r
SuYR1E0eDRWa6gN9KwqP5Q+ltUNNETpsINZ/cNcy04UPjMr2PE8O0Bd00RR7pjm6ghpV7QEl2O8G
BoCbFSQ9HkJQm7nu2sKhAwG2eXwchTbbVoFSWVzGvaWDWh1N961bjt/AnrOSTS16c2JC+Ygi7pFq
gyAXlG4Vb4vJb+VDP+6u+7Gw96EpMrfUZrFoTHCepwm06hISlzAyEZRCw3TTwR1oagVfr9tZKr3O
ajyYkcKbwUDp6dxQaOSk0bq2hur2zYD0EHy/vQViNB5qoHQ5uNldGb1ct7n0jVwQxlsESAQAEhTf
QpKUSdp3tde4+VYE5SFz6pUwWKpzwa0/NsxztyY7oiJLYSMtgbIBGSSpvUKUvCXbuvWnkYeTH7Xb
KFwZP14Kjll7HkEO7Aq7uJKYKGPmAitCxvsg+BkPL0X36/ryLYYGePch0YJNBXDUuWv6UIxi7Psa
3FavFcPIIgHXaYIb9v26nWVX/thRjuVIxGiHtrADvYmU3FvdvbHG/ng5bYJv5ALbiAowJnqgGX7u
i+bE2RDoc/TlxdOUBPOga/FeT6QDjNwK92M4TZjXLsWxMKJDzchXhjFaX0xh/nzd29/4dCVRxE8B
sYGJNgtuemVZDQuK90Y61F6fDWHGG+Y077KIwkcnG8rvoyUGE3RppZNzaNKlft8I9z5KI4z9dVpa
eTjQxB5/ebETkCwAggZ5yXFwG+nwmtGw4DH4mEOG6cBYK4ddXLTVsYzC9s2mOq15JksMbemhHT+K
wbJ/hG7KPtrRRJ9zGJ33mGH4xwf5R/cUB6mBAK75YA6QQmjN5KHo5pJVUI4uN6s+3kKppPglIw2P
Jtc19U0IHP2jISq8nCujM2/MrnPXGNd+Q8yV9WOYD7YwjwEtOZCjn39KqbXT6NZj7QmqgSn8DUu8
gezFdmLTvnENTkZw5iTxZ2j/0qv2BaRAPDKTD1wYfm4DkQLUqaj/S82QW43E8LGBblr/t8wS0Bqf
22kmysPzBJkSbhkAJHpl4xubbXwrgU4piuFmcD6uh9LC9XpmZd7Ap93WyRWdrcMKa0p5D8qWOuKR
C7wr12k8HXTRpM8plKJCB0gZCIk9Xje/uG8hpwLqDIDnLrI5DCIUoe5i3wIYcswM4J81cQzC8B+u
QXxqDIrN0uoYJzr30h7CnJbJVHtR5zyUeu9jzDrCGMoqT8dCnsYwj4W6hQ4oA57p54amypC9k8/n
HRvphnUZulMjBZUCQD8vdYikcQoL0zMzQ3LqNmJjdiJ8vb6mC2furCY33yi4syBZc/4bqn5MoPM1
n1PIl/ruVw1+AcveDGv8oWt2lGurLkReEoCUPcPMtoxWR90O3pPMvZFQxPau+7RQf4IzuPNdSO/M
+fe5T1EwlFkyh2ldoFxIXhKoYEPjtJdQVhq3120t+XVqS/HLCiK8RUfY0tgNq3d21N7p4TFz1ljO
Fu2gv4SEHuVCgJLOfUp6nPATlFWgymeCv81E6mxrjfGL0Q6DN9QWb9f9WkhlIMqG5iLOURzUKsmA
GNJ4whwdtnqOOTQin3O5Vihb2M5nJmaXT06TvrUqNjKcq7IqMGNqbJkx+m3f/MPRiGF5jD0ia8E4
q7JyYewaxThvZ6v+rHPhDcFLov28vlrGvFUv7ogTI0oY5GFkN8C31l7l/O676Ckf0i9CPxjGG8l2
tjsAu+HJ9r5jOwD0r1tfqCRjIfHm0cFcZGJ67HwhJ1D9CGDgkFLThjvWHqKd4Jq+T1EMjfymXxNl
W7oFDOTVQMfNiBiV7ibvwdMx1nPIl/IQJNbOGIb/gKm4LcL+aFkCZCXWwSby/bqXSxE5czRhBBOo
PxyX516WQailtIGXyQB+HbO4x6Tt35/886DZ/0woiWHWJzmhc6jYevzU6/lzEs0A17UZz6XAx9cC
4RiKV5atqiuidpVCw0DgLKyZD1WtrVlOB5aP/vUFc5biAi8gZAOzeh5Guc9XrHJQkTWtova6yKgK
njF8MF6DJMfX87S2t31k063bV8MLyDz7+zLLUj8zqwD/koYfyWM9bkfu6FFj8mRoK4e3Q134ul1r
o1dHCQgjIdt2p6EAuskms9zNtAclD3R9OAa9M91YACV/DJOZYHKcBdVHG7B840YGKEMxlhAfZVNP
T8yS5WuTsOmmB9bN79tycjnqJg5GUacW/ykpywR0gJTkNg9R3PhOoNrYbwqzKPaaMJgfDlHw6Eqz
wl1pOnKbWYPw7NLqd6QaGLS0MI+Dlkr0COrneKsbVQCZqOCQFpp5cDQbNPcT2YrSGbeTLBlgamx8
YKY+YfBDs452hdcWj7KuyDdEpPoTGagAQ+dgkf04NdP7WFMj59JJykcyoT/OsyFqAw5h+Gzj2lH/
OmSDseuqPP2qhbHhjV1MgTnSAgCfrn/xpTcv8FRIKnDQYVRVfYCaDAo7mYOHoe5YzjEOqvK+k3V7
gAi09Q5oW5DwWnSDX2qDew8K10TwIRn7lW20dFeBYRF1GKQWIKpSDkMQCCa60PAr2kTnxdh7lnwh
7mZsVvLBpXv+1I4S31hAMg45qi9uHUJsd1uwFDREfiVf+t5dWdo1n5SjAXq4Wd+myF/0POYdyIsi
YJ3zTdWsdI8W7UASDrq7FA9B9SzvQtYSs4FPpI38Qvi1fVdaLneM/fVQWTpNTyNF+UYZemqltPGN
kH8dh9R5TkW3u25i6Z6Y52lQUQJHNuilzo8fiWdcY6ECC4Sf4U0dSN8KjLlEIJDSsuKzwBhPkLiH
kq61b5fCAnwkqJQh9DC7OP/5SV7BmNR6Mi+hMI5m7BVayE2UG5Nsj9bcP4TFqS2lZJZ3yZA7PZax
BPs5h+RrvtWo/tpmVf0MqDr5l511kq0rER/m1dhkDopnNgs+KV6/PAT0q6kzl8vCeb7+/ZZD8c/T
QAn5EWwpFYim5tQWkpIhr2m6Kc3XIFpbxMsPhoHnGXeBFu7cz1HylzqG8Cc0e3PPyFAWl68E4JXQ
ftYsgiLhCs/opVNAeMAnE0VBVMjV4IiDvGdjZiFBckEl8Esz/Hx67Ib3v1068IwYMwUGuGYtDBKc
h+BoS1BgFPZM4jA8JeQTgnF3pXD9iq5Bxxcyz1m8aWalmGuqF4/IygppLhyYAvOPP3Q3PUGlac9w
NVq3hu0N04aCMiGRXxPnFvfu3/uJoiDejjb4v3DhnPvJOvSfyx5JtY4bMXJ2jnvAhD0KQWuaDZfH
FR4iQGMA8W9Z2NtKiLgkzko2whBozb0x6e6H0Hq67suyCeRKIBXEk1zlADULvY4sWwivGsMDMhl0
Kvry+3UbS9E365mAhg6V6QvQcxh1sWsF0Daf7E8XpBbO17qCZodcMXOZYOrzJ9EReYh08N6df5aw
S1IJvCtWy7otKnaXW44P7duVj79mRTn7wEokiRHDCtAGuymuj4lt/chFvnLLL64ZpuqxbqCtAUPT
uTNtbCes6GEmpF9i8TlkAa8af1VMd6GwjkX7nx0M5JzbKWlb2ImEnUw0vlbtpuE/UtxMEap5NOU2
uy8wYV152d/jgM7tKqFtVgzZbDDbtdoNxPo80TNcVu6mH9BdJs9Ipby/jkKm4wCkGAmeRYqVXSuG
IG6HNkWOzCwvHFDBBfooIO/BsPL0Xvh0Z4aUG4RCHsggIww1JMtf0CQ0D2ASLG7HuvwvdaK1QeTL
946O5gQ06xkqahgDVfzqNCj3GgSHRFOm73qFYkLYdRxKdBz56B0BsUBgmf+wlngMg+0BICT3glsy
dQzNjZNOAHZMPdkDfR35TIw8qP66/4J5WhR4f/O/4uZSnIt7WVeug6MDTD03bi4iTg0wAhE8k/4+
Ok6JHxRDbNTLXqbwaASLRWy+9uyJZJu4XsP8Lt1cZwwTyiU5BBEAeDkMBZPw03TyiNw2zoaOXklv
DBRQysirNL+BrmQ33cZkJTgXji9mQtcPnw5TfrZaxhCsmHlBQXDBoDRkaOnGHK2NYRYrWdRCcnNq
RtU0CqzOyLQMZsIIWKzgP0mqF0sv/NY09kW5FiWL1uYbcqY5BceXcljGQzVo0p3gFL6XXha3uvUZ
xz/DvvEjjGZej5SFGxMFctThQR6FuevfH/gk0Ta0RgcXL1wjsXjUcnJ0qm/XLSx+oxMLygFS6WMd
5gwWnKT3BGATk9E+W2m2vW5m0RHbxkAhYYgIS1m1NhZj3usSB4cbPunO8ELilWfdcrBj2AkU9xge
ZWqtv4jxf+eFjWAfgudgZi0uXh0wDFgld18ESvv9k2PdOT91vCtF3u6uO7h0EKMLiQLonHugNH5+
twmrqQJ7HIWXuA8JxctIfo+7TaBPK6fh0glMwCc0u+maGFM4t1PbuTTMGIS/CXHuoF7hDwXlwQhI
HMt2PXplcb52xyxA/4CPwnQ0+kIQiEHN4dxmNkkh5Fx2xKTohxUOBxrn3X9ORm7L1r4TXUO9yYpe
ae08x3KQ3E4j41BbUr8J8upgWzXZlm0FliCDvF1f9dnyeVEYXSocL/NgFAid1PpbXdqGjEe0wmqJ
LmHjoTobVtsy/xlgJGVkr120EsdLn3l+bgOJgycBvsL5UmBe3I5pHQoP7CI86D4dB2WtCfMGK595
0bETO0rm51ZOpLmFBrKU/q0dHntx0O0Bzc59ye6MclvKf7j7AHpANWnePag8n/sVI3i1QEZIzd0E
xSQwWQAq1tTGiltLp82pmXl5T84zq22TxnCxfJQ9SqfgLXRKXPZ6PSiWtggqBvhMc7wCT3FuxI2b
HMjcWHjGcB9Ed3ltcdfZA9PTik00/svCnRhTPlSk10WTZwlOHUvnVXVrxrsmK1eW7ZKYHtwMQFvh
WTazOFlqPRvcaWDPITjbqqrhdkS4pKBHQOWHyyE5mEWwtaUFQDsqJHaSegaIVW1xl0L2q4eKTl9J
Xtm/7GpN2nEpSpFOYgQd+B9M7CpRg2M+kEmEB51oHR+E/Njhv9Ky2RXGm5gwS3JX5v71b7sUQCh7
WqCTQqsJ+/7825aO1oK/McO3rfJkX+mZBXxJNNwVJKP/Ygrrjuyd6WhvKaeehTgKBINzRT3dsRHU
iIP+Sh35ct2jBSQ5BgthBcIiIBu/nI0BPVgOQDterMLeOWn01rfxXdP/HIMfRMqDG7VojXe6Bx7A
FyMeNrZZl75m6ry3u7XxraXk5nTrKD6nTdhAvQFbZwQtnoPJWcjsRcWxjd/M/l9O0j8bR8Xw9wDX
ySyEqdD4Wrr7IX2qzdeqPFxf3cXz+sSKci1TJtOhsWGFuQdWfozlAzRBerly+S/tg3nKZMbC6aAt
VaLSCtHXinO8wkIS+qz7qaMoCmtOA51nLd6iB+y541oiurQVGMoPDNAnlMHUrRAnhZnXDk4eZPEb
BnxOghq96zxdX8DfMyvqFXtqZs7sTo7s1qiSTmMwo6Fb+daldg+gVRO3yaa3nfHFglBdsMUEurA5
4A9d7pcG67/hrJJAdRghNOXcPtM8pARG8eyaWvs+dEY8c40CJgVBAsB+tmMEIlJWF85nPk7suad1
VqISYLgvSZCwp4FiNr7Pg+Zrhb8FpH/Az33JKnfYtRHwjdtQs/oWDE+Q2OZRC5Kpp1qi0uVj0zaD
lyRV4Xom0dOtjAYiNhLonWbrNBnlcpqI39RO+VgG1ZQDwJ8BqdyVreM5g11uK5DM5WELFcjGKgSG
vKOuZCA+ktU9q1tj4pQO4ofWOfGXUU9B1BM74DfmkE7Hq2qwwKIjmirsPCspTXqT9g7xTSfUX2TV
D8ldZ4300YhyNmygyyzRYRnM7CE1484H73dIeWRBL8zKQAwKJUo9eI9KNjh3UQ6iQODJiPOAnnB9
iMLa2Q5Jj+xgtMpE31mCtdRjY+K8yaSC+GnX9dnOqNtim1tuKbYJaxtQfMWWvAVp8fAt0KOk8+Sg
lZvINsts5SRd2oSnIaRcE/Ukp7pPsD1yUFU1wX0XPDso+rjp6/VYXWjOoR8GcnE2S0SAYUwx1CS6
FRlzgXEcHkSxj5xNom/H6s2FGmWZ3AbOgWj76zYXd+GJSSWjGTCk4AgNFZEaHO2lWQECG5VPYTl9
vW5ncQ3B9AGeOVBkYM+fb0PWVFMvMthBg3gvIbFQVMlbQuhz2cmVz7W8jH9s/f7zky0/jELGxlwK
nujecD/18am1Ym90v1nlZpo2TfqU1GtSEguPjBlcB+YPUM0gk3CVkxpkpmEN9nAU6dhdWD0W8q4e
vofRtxHIFXs7YsPGr9jnHOqDGLvkhenH6Zc2+7y+zJcn+fmvMM+XGWpRbtBG+BV9igmC4KUeU1/o
gxfM010fUezFa+3IywCCxRlzPr/wUX5X/BY29AfjqBVeitH+stK2VuweZLBmZqH4CjvI1EB1RUG5
pLIGBbKnZTYVuAklfbFY/xT3Ub1vI3ZDSVzw3EylFxE88tq4PsRFVW1cYOpWQusyvzBA+4eRIsAo
oeGiklhNQKaW8VyJjZvmDrlstAtyt/PbUWs5m0ZUY+3I/PtTYfacYnENZM74AeffNDBAW26kMJpX
AMP+TKORkxpfUvuq5d/68R4Sk+O01rdZ/KwnRq1zo3oeZGFtIZAGe9onBv3SRt22wNz99Xhd2Ktw
bm5BgNIYemRq1UOHcEhQWA3qAaBmy/P7mr3myDZyTGIAjrXJm7s8WOMPvzyLZpszsgZLirtXCdkc
cA3W1QjZJv9ZN6mXQFYgwDjYGuZrcQ1P7CibMQD3zoheLM7W5qbIPtt8Y8iV9Gb+DOfZzbkrSmzU
CevARwlX2vpp0gs+jGsCHmuLpQSCazaOHQk4kYJgHTfFIY3dJye7daGFwa8Hw+LhdbJe83qenNt5
6SZoscAZ4T5ozg+toXwaDgRPl8A4SiPgTWuumFzyDjtqJuwHkBFcVOcmGam6QbqoMJut5Uf5wxjf
C6DIyZrc+1IonNhRlYZk1JBRj2AnMsQtNcSmxUj3lIX+9RVcM6NG9pD1VqfDTAe5bwaJkCiv/TJf
FZqbI1cNO5xEDhjoQTKF9OF82WQlyxg4a+GVscQQUCgDa2u2XTwC09iS/A5CKaiZuZV2D4RYvyEg
ofnPlXl/azagc+ayBtHn33sOXkEMyROcy7iLzn9R2bOSxTo4eUOKCYQ6zxovrGSw6Urj599bOvV9
XpuTKHVIbeGZAN/doH8pAuNH41i+U6w8q5f2wqkVZWMbopnKMcCXdOQHa0tuFBCvq56Adoj0Cann
F7Tt/8EvFwUnVELm5EmxGJZxWkYmStxx7AbbpNLtmwIUnuhtZvbKx1o6teb5O4zj4yJFsnu+hG2T
tYCtw1TXETD9FI+xoN51bxYvFnTD8JRCOo1pe8WdKEgT8D6gz1ENHQ/noaS9qe/bfkvajcEeTRrx
tvtr8A0mcg0CqnKUu5ACKjY1jeljOaC4jQkBALJAFzKNh9yyNlS0K1/rskgIUyjTA0KHNj7g3udL
6KSsqqfYFOgo5nzS/KkPuUG/1uadkDeifru+mkvH5Kk1pUro5LKd8hzWIpSNXbEjeou6SsOLeGUF
F6ai5qFm/APKa6B41VEabaqzRsx+jbbuu3a7JSz3Y5A5t43mJY7hy/EDOnreWA13QeZsg2RciZwl
X/EDUEYGI+YcPecrm+fAoA0QeYAOXLMN8u+dG/k5iMt1Fq98w6U9PnOHYvCKzSMW9rklDag3yjTQ
e7OE9GAqmWTNA2k4GJZpLFCV0bF5sONQgtYG7Uk8B5Ej/sNPwDQdMiF0p+fYPf8JYNZ3BThFZ0jL
Q+/K7czD3D7a7pEkBznE3HHqlb2/FLho/0BmHuPrc1fm3KJLw8FosrjwBvfbZCCLfcxBpt4YEXcG
P2z+ftIDp6iOd8kcU2jfKV/TrIoSihwYHzA7t7qtRsu9gYwGAGqDlcQbgirIrm3dZhVnO9+A6g2J
YVzITQB/Cqka5Ya04x6Opg6qryLghEgIJLxUjA/iP3t8iFNMHT9Qupuqdnt9p87Ld2kX1TQKsXsQ
vynLa7hOZ4VgsfJa7ZtmmbcC1RERrvUqlw5wJOyoUQCgTjABdf4RKai0TRsEwp5jRrwed0XxOCRP
NEdNbRfRvd4cTXM7xZYnkUsZX3N9Jc9ZaCj87uRBYXp+cWOa6/wHFJOhp0zTAbbdNc+uJzf9rXFL
D4Jb++AIgUAQaui3zsF8/tvVnc0COoKCIEBt6stBhkGfS2JhxqZyP4AU3BsFvXMje829ef3Ov+K5
HSXHMOzCreoMdiLo3TfVGzg2DxTDn4054iIDYF7bmX330sRgrZMNL9sYBdrs7bqzl8fT+Y9QPrLl
5EYsdQwP2yN56ILIi61mk2TWUaMhhNHdDXo2fgHz181eRvC52Tn2TvKrPjXBqVvBbFoTZPyEl4az
ydcYiNacU/YJSgZt2DNYqTPPhRvDG4D/hHwZg29ZehsMa2+by1vl3CslYPWC/h9p37HkOA5s+0WM
oDdbGoly5f2G0VVdTQ96+/XvoOPeWxTEJ8TMbGpTEUomkEgk0pyTVhFiR6dWvQg43ZFDrFeRByC3
KkUDhRnFAMQcL7NlJItEeDsM3oCgQBy34NUZOgCvvF3fob+jXRfmuRDDbNE0mwYenRCjnuY3o7OV
T7TxI9bft6/6rr0vH3QEI98C71Rc+lSsIX21o0WBNuYyMU8cGo0BihicPsxJq2gi3dd/DN015Nu+
sI3MHXtk2/zrutLfvFB1IZOJfMK2UYyphExp3KTJn1HrbBqBJDdtxEu5XN6M6NGlLVyYC0ezM9t4
XEStkdcNDr1mnmpy6qJTrd625Ysy3/cqZy3XDGUpi1Grk4V56grIUjG4GuleGbhqUdrCsLu+fDyd
mOs3ltS40DEFjEnZDCPRqAMUv2Nd3iSktXWiOHpnetclcjTTmCbNeQi7qg7pKpa3Rfht9M/xnNgW
7wZaswuEZ5hhQfIKU/yMLdYkEwfBAD6MZqS2md3owx54mzbg8zDldF2jNYe4FMXs1ahmY9HpEJUm
u6D4JRo7Lfz+byKYbSJFiUlLDSIGaURd5U4ovyo8Ya4LWd2ZnyVjcyBWA17LQKI2F3cqKhukRsux
ho6fwNRvJSvgEcOt2p6CMRlgDqO3hs3t6G1p1mBygbxRfpmTJEQ9YHTrYTqIGbGnRnnVrX/e7Ikz
jCwtni6Iii4CBAv1m7AeAuBuFDU6FnGRAPc1cjP18V+sJSa4EGGi3/Oi5TkspBqDwAaGb8mwy5DC
RJnBEkKn5IGxrN2T8OZ4HqBDAjOkzD0ZD2rSNDMWsep/NeUBHR62UmxHUEzULmqR0sgx9tVztZBH
jWhx++clCQd5hDx59ovBVmQ3bN8N6UTKj+sruIL8REciUEzABIaO5zp7guV4gGfHEg4n6wa5COk1
9Us/PtX77FlyGsEGwNUdaNK/rc5PP4UNR/zaZbYUz5xqpYka0aLi+01x0wE0A9nVz+wgbGO38aPC
uS7u8uwh04JpJ0y8o6EIjH7nyyrnAtBR46RxgC2BDtqhPQWzO8kcb78qBdjDmOjCshpsLQjEtZo8
zUi9VYk/akc9fK5HV7Beruvyt/v8/E5WAPMJUknkbNG+w77Qp0GaxxwDXIDyE+zYk/G32UoH5Ube
A4UztItto9giUlh2tDd2sQsKn0PsVpxH0KWl4ivAkov3HfomMZjELKlqJeBVxm9nQC2cXUGy83IT
FXdlzbFU+kMX6i4E0VVfHInBDCMUHKHuqHwBmSjvwc/yyVlSngzmMOi9aLZCCmXE+/ZYOfrO3Cjb
HssaO63fbcJt5JReuiU2YgQ38bSduDU99cR7X61ElgoSL2jNp5Mp9OF8rqs6zcEgAjrGCV/qL3BW
A5TtVt+GtvBteMQHZMpJ2k+cNu+VzttzocxRjDVrjGUqtP1CZ7lr2LNfH2Nb3TUb4aO+mfzri722
1ksdmctWMlMxEnqIS6Yj8Bn0/qvgdSzw1pGNgrpSlqtmhoyXcmeeDDu/F2xJtIPjqwXSp/Ykne7/
k1Iak+8YrS5tZSpQnnaJtlPErcCL7C6vorNt0phH8ZQXRhBkEGE8Kq8IH93Sjp/I1uCYwxpM6dIG
L6AjRcyUdxPdn11d2BJw8Rxpk23UJ5wFr9hNm85/Nj1ih9vMDmIuZKh8Gbec68m8rkI9DNSGmuPg
BU50VG/aTfKee3hdHcaH3m9xBg2cRXEX727+jHfyLfiXvfgzgKHymNe5a8E4uUIkiRIgP4bz2HmK
Gx2TDQFY/sbyABf+CarjF2Gb3DxGp8FJtry310qW53wlGM9naZOmpXQnpr3uBVsTycnD5EnADvw+
ov/mC+Py96Zvcd5GdH1Zf4tSEr1dMACFOb9zH1QK1SS2klk7RixuszY/1GHBgcJdcwFLEYzHAQyc
OFLIKAeDyH5Zhn6M01J1hNPcu3ZF4XLCkLhp0DkWJh1gKFmLeiqi0WLQfqVRjnxKbqDZNNIehqE1
N0STORfJ2hkF8IaBmg6QhXE5n6+dOgUm4CHoew8J3Sy8mS192/deNO8idP1iEjlPOY5nLeZYSGRp
noJKE6eup6+j4iUsKm+s4o+eUA7XnpdLXjuYoA+ko/cmgNLYywkZ5DQO6IMCE0OHNGwf9DwFt12l
P41D8NABBwop++frfnX1DCyFMqaCAZqqzkXEiUY436HLztVz88tMZscyPiawO6RhvJlqHI1iEu71
ornBmORWNJ7FDHjWar8nmrEp0/Dh+metWBay9xiGlOlM28Xzt9DC2pyTGACiAhpxTgnQO43S1fGg
N3lVkpXOH+TuUedCykcC2zv7BAGvnmgVJWLXKAFxCEBaS8GV+tIu42kT42FvKIWECdkJaaH5gWiJ
d13V1bO62HXGpCuCPuogxwZI7bwJuvpmHEqniCrORq8aFzTRURfF45F9jqBdG8h0I1xCPn7oLTqJ
ptARE0cX7+bRbwzBvq7VygYCC4i+U+k4M+Cbzg9qK9azmJjQKsvfW4VsTKm6z+c/pMdQjMZDwV7V
bSGMubkrgAAaVQ9hQQN0F5L6aYNymqNHh6bdSaivXddtdccW4hi3V6MRT6trLOUcoOu9H7wE0MFj
LHAeADytmHu6A4yD0AdwByMIVgTlFyi+BPGXlLz25sEQfl/XadXNLXSiOi8eAf1o1VbcYAmLTLYR
rrpV+zscyS7DXNJ/k8Rcuo1A6likL36d/CkAvirIdto8EeBTXZezvksYQgSkA+qfbIEekAGqkUgW
MguKaqPt76ZF40bUpP51Mau3OXz1/4phdqnCadOMEndg2aaiGxSx5E9DqHjXpazbwo8UZntIDOBd
s4MyenMECNdGMd76YVe2WwBCVub7dWHrtoCJMRPttMj0M2cXzMOzFQiw79YUwDKH9yDmxhSAL0VE
5gQqq3qhQIxqLbqj8Kg/N7tKHyUlAIkUkoIABtIflOrVGAV7LoAGIzkSr9lszSshLY0+T2ASoHjK
LqOCerQWwdWTWrPT+qYGdF1R3k/9W63+Y5gPCgKNHB3arTEHxzYkExUhPvCXkBEJJc3v6xBxtJzE
W1JqdxlApJ6u79maGQJWBEV+2ltzQUrak6JQ8zYEznideLkc3kzhuLkuAok/7AYTuQIYCLSkYK4D
6j4L1ZgUZj5pado4JpJbey1JoncjBB2s1A5oGsrkNH0igTB4ohIWOyFW8q+2MHWnV4LisS/N6ClA
J+t9OJHGS4kAHsEk1pDIMYXjoNT9TddKA7FRnMQylUpafY1m3ryl2ag4WiOVb8CRNyNnlErBCcxi
/BQFQXtoMJN+U2dWgPbVPPKlPhy/407PlZsxUKNdaNA4LZtF/Y8+tkXjKlkk78p5FLwhnLPdLEZG
7rZWqgUHNY2So1ainmDnY66BH6Nv5cmdxkkHg4KggmMs1QtLBpObjKnZYM7VyAP1lkLsRjQaPCOG
aPAyUe89vCT7P303Wg34gBP0RVtJZylOMMxkN0nKeEgkIT82WT48melcvjRC9QxU1TuI6v2xIJip
n8R57u3WsID0Fck5ms4CWdlgCj/76IzWdGapzB461Ef9sLEk9J/LwNkjIyrGgIiN69JT9XTonSkX
dcCIZYqnJ2KykzIie5lEp9yV0djDkgSP9HWzE+q+2muArdpNmJnvUXMYI4xdAL/6Kw06Kdyr2Zw5
+OrS3NetHhdepdYGcGejUXbyGUtuI2QL4C+ICNaDrE4pIvRUPqp1nCB4TXF7Yd7+JS/ryW4Fy9qM
fQCoz8rQO9tUG/FjxEAGEIyyYtJd1QpH8NBgvGWD/oCkdKqyDx+7uWnNxywbu8npNSK/kqHN/VId
S8nRARa5GSRp+i0aIdCCaqksvRzIcM+ThT1zJRLoBRoiVMiUay16VQEtbO7VsLKeEHnn/tR2jRzY
IHlWTjMG0Swb+L666ROpa4+jDIbUfYPyAugsKO4vqURQ+BWWGWg20IKm3i6IZcx2F5fI8ChD0W86
QtSXOA9TEEBkhOyFXBT9Mkhrf6yAi2PWMzpeMcmj4tmUygax0zB40nrwWPSj2J46BUxkETzZvolI
5QdCax2VIYtlyA7TxDXENvRbcCg8oCd/3ikDCqroZ40lrwjaeKuOMwCTSqsHHremDaFbZka/6+sU
zThjPIJwAdgDf5S4DxO76WOEF708ggczHIOjIgjZo2gUwzdY32Jvsmawug1F65toSvuOhBEofmNi
zoeUJAGAmTTlvmokwYlz5MFtBTpvtKoHwcwshPUH5udj2TbyMnyXkwS1rDIuzeEuICTf10EGpB5T
bLN7dWisx1auwrtcIdP7MDWTsRFTxdrOgxwQfzaE5hhJmYELEF1LXt6m+j1A0cTOHUwhk46tmJUP
mtCSgyzoyZ9CQ/CECSYLZUAVuMce5mpBJaqnZj88tgMBpQWAZ/f6bEwu0LgTkGNKxsS5t1fGNvAw
xkA/UMuRcMQkw/kFN1hGrpkN2K5Bhyi6woy+pBE08YblWrrh4dZ71qpvNasxRwjv2dnp/nMKC5cU
J8Acf1534CvNb+cfw8QqjSiWTZjSOykDFHT/BKgcNzE+xlFx5y78U1RfVagdowDhWNvaMbdZavWp
tVwN5v7NJCEzyUgT+EOyT0jndhU4GhrZqXMVE2+SrwKBRs/QEIdyLsaxXzkLQCMX9gLDZiBbYdH2
movuP6FKAJuPC0yvP9MIHdlNtFFI89Flr4WIyfy6L9A5XYRuVka2VY6cS3olsMIIK20ywHg8hq8Z
9cFfroyZUUF8W91qGI/HUdn3ZE9QseZoSsvQF5ouRNFPWcTzhdDNRtvV4AUqKze2PDGpPOQ37Vp0
pv5Fj7djtO9kTiy8Es1RqnK8LtHbqCLoPheaYtw4QDkP4RXuQW0eXjAS6c+zCEJDYjhlnT4I06/r
iq5EdBj4BvYHcGDxslWZWDUKBWHOOoiMm9gZ1MoO5QjD+bsgA/bj9rqslRgL0KwmcusSonrw6J2r
15OoUUtlQqJA+UJPum207nUBa/axFEDXd7FpcIPoJzQhoGurGNxlan5DhuAtS9IJr6Ws4oij5sba
CCarAAKLvAdqdsx2qVqCK1ybsV39Yz28RMlrqHMyhKtL9iOCJU6MJmEqhQEiRmV09RGoWTz2X44S
OmMAJJjVQZchoas/zd7vjOd/UaMGeiQqYGhdh/PALPH5tiizoE1pKiG2jqPcNjvc9YAZECTpjcjl
sY/a+zmK7LIaeB0Na+cJfd6odwIyELN/zAalSgYoJFFunL6R7CD/FHMPMZsQYcYwexpFTr5h9XrA
PQWIb5p409njK+TjJGBOBe7pg7gYhclu61fpBlHUrvhdtfbEkbdm7ZiQAt6NgbEKnKjzZSVd1TUK
vRpT6akqgN/7KRiHkecJ16Rg2ABd88DTh9tnpHQRHnyiAvtIyG1TO1Mw2pWCEOKfN+Ap6HD+kcOc
Xa202iFORWgDtgWxMPxmzo4FAtWMiJyC7dqhAqYLKDWARodkHmMWo1APWhLBLBBuHDNzPk4pz5Ov
nSqgUsEr0OcyHpTnezP1oopQAaaA2e3Q7nWCUfQxDgDrgtL7dae3xm6BPnScLaShAR1uMSuH50Yl
aLmFqMQb3/DwQZvvod1WnurMhxJcavpjsDE84xn1d3sq7HpPOEmIVWUXH8Cs52DVaZYZ9AMyQE6P
e0K+Ux7i9lqefaElJkfOV9QCPsmYzhAi+Aj7K++Ue+0nCNy22UbfFV/BU3M3vIJCnNOYsVZ8hlzA
ZmBuCTkqNu+rGWpXEwE1rqa2P2YfHCvxRyQ54e6xEm3Zz1OH23pCjYO9V5YimQ1VQCwzpAFUFZ1+
J/lh5+p3PQZYPckR3nVffUj28o1wJ/q8Cu5qtE0hH5DbszC1whakZK2cIqUNMNq5HY/yM1JIiRtv
Ax99BVsgiFeg/qq3w+HlugWvnseFVPr/xbU9SVlXWQllfR/vUlGzA5kztUIN8HJBf9SiBrwQMJs9
3sYhBNRHoO71h+QPeYk3Fqa2fl/XZPUKWC4g9aYLSYToTRqrWMAcjKk37Rs5xp6AxsqNtrX27TZ9
vS5v/eT9KMa4mTAK474FCgX492pXlzRbBRRPNjxdl7ICIaPgDPyIYQwS7+PSkHqIad38RrNFp/Le
MNYk7oJHcfOr8WOOWivDYecCGY+i6mPc9+DBdpQvNPTmp1l05MHu3poncGMpPPXWYn0kGPGuUP+y
0DJvTFUrpMSoYB7o4G/fmq38jnaWk3mr7TWefazdpoD1w2rSAB+PmHP7aJKmsmYgfjjIrD0oj72L
Tsf2mLyZu+gBc2jdwdy0v5Itj7969WAv5TJ2ifk9JQ1REnWkr9SLXogbj0CGtMcH9GdrjnyjfiSC
LYJSlkcRsmo7BvDDVSBloeWdvQn1OK6iArQPTpeIld+QFMlqrZ0mV4gSYRcVA9SfKxSCSkXL4VdN
NXmcK7F5LgZMkwW5NPqFMpNTWZdi4V03bHXFLyy/jbHrdjZrAtwE+AXSOzKA5wph2FwXsWrKSPaC
dQovO9rReL7jlZiAWdE0ENfMKnKAyqNUvQ9y5Kd575QE3QX5d1mK970WcbIV68r9n2CWLBrmbjbx
hIUPEmkzGNGGSNmWo9yqOf8oxzKzRDoyf3SE3hn25RGTtki/4JoUn0HWGH4fhdP8K/sj2gqvOLrm
zxdratE8+8LLtnMRSaWugZ+ZiC9tKfth0GxnAz1whgpq0Cp0zEq/a0r1/bq+a+52KZdxFJlSo/NH
xJLmoGPPPithb5TP10WsrqiKUTgJ9CISgADPVSPVNJpGgBXN0VGA/KV2q6OfXHy7LmXVNhZSGMPv
YkEF6Tvdt/i3We46Xkv8atREx+rwOMEs4cXcPklAbRyHiJoUcBoDBLayjRvxrnL1r2pj7Tp/5FWm
VjXCExNxPZ05+5s5W5jErBOE4QVujF5+EYZjKnLO8erWAxITw2V0qpethtaYJQB6EhTq6gLNxyNA
mu77+Z8DcuMxh85czEHiTYdU2vnuD0METwhwFmdqHorBq6a7OuW8GlcVQZMG3iXIXIisgYWS2fbt
gMuumv6+xW8CzAYlQ/Nv7HghhrEwc87xu/QGrxIgdKZ2Hviq/iLmnKfH6nFZiGEWzMpEpObpfTpN
fl4eU2PXCW7KewTQj2XjR9rY8j9rpjJvj8GKCbAgIEU2nDk5ivVHZrgWGEhHT+IRR69fmHg2AnUL
ILMKO4ArZFqvDlXUOt0vs/Oq3hv3JrGVbbaPXUCKJ7bZu0A3UDi+bf3ILuTSpV6cIInUgJGpqdz9
sDVuhQe8505F57Sn1mud9r3zr/ug1a2jnIyYpsIcNwt0rIqdPioAenMS6RjPmgNgyV1S/06FklNJ
Xg3KKQzG/0hit09DecfEPYztm5yu3Jj6QStfpek1IruUFEg27NrkPi/tJuR1uqzHXQvRTHZNqaXB
EDsoaYGm07Zeo0fpAfAboU38EdAATio40Uk8gJLJsK8v76rNLiQzdyQoHXAsSNoCGQ/thQ95e1Q6
QOPd5MlxrHjTVmv9zKCUhe8S0VqIHgDqdRbGIyYReEYq6NkYbnMCMC+KZPvZm+6Mbemj5HhSSju/
lR+u67haDzEAT4haDzpBAaR5LlYpSJVqM2y2dftX+H47eAx379HJ8uc7jqjV9fwRxRpRMphWGMzQ
sHzrPH1b3Wif6Xdxmm7H2p426ka7SzfiR/ge2dx8AA0rLtzPQjRrRNOgFB3Vsncl27LzbXYwboj/
/hw4gAfnGc66zS7EMZYj9QBArf8u6sayJf+ud+JTbxuO8pDZoWMcs1P+yWtkpmHNNRXZyIoCbBFM
WGLq9rYWDql4Vw+2oKMfyLu+j6vXH81kYhAVACcsrwvex0megD3BiS2Ma6uSPViffbS7LmQ1GFkI
YVxpqtdtZyVwOIIW2NL4gCrldQFry0W7fkD4JdLROcYiAEGZ52aIwz2jWtNOkTOH2akYLScEOi4x
ak4VYs1VL8UxFhG2Ckb1SojrksDO1HDT1Seh3OS88ejVJN9SEGMGcj0mYSxj4caNsksKu/I1e3TH
A9C36wOa67SP7iD4g03uR9755i0p3dOFBytB/Y6MOkSrW+0LPQKFPbupZ3nqbV061r26ybbhbvYC
j/BeMzzJrO8061bpcqyuZf7Ko31mPE0Zmh/8jkdAv2b7y9VlzNLqBm1oWwjS0J5YEbuItjJIcq6b
5upVYEkmZudof8flFHiTd2ZLY9iKeKFQoBHmEGavtboD7UuXHMQItFBghgBawTGRn4DaGUScdN/a
gi6/gLryxVaKABo3BprFbPPbbHpEB4GNXhYUXW0r4XFLr60p+nngTmjhx2QzpoaY5rM5IjSMp1tZ
+F3lG4VXNuWJYCxTqJteFqiIqZDuSYIEmB5sAOjqcDaOOg3WBy9VYeww7UHwC3piXKZgOM1+dYJX
y15Y/FG0EzqQ3Whycut27Dlh4Mq9CjMBaCMwIxFCsINJ8zhkiLshVaorW5I+e2AJ5bmtSo9jgJbx
bnNdyxVXdiaOcWV9EWcZesfwMA3ru4oQV22TTY9hWTzuOAu6cguciWKc2YzXojno9KXV517dpvuw
0b3/pg1jGnUvGMrUQkSf387S6yQ9mvMj+RdPRiii6wo4tTHRzA6NVAOwoAoaEIzDI5pwtHhHeLA4
a2mypQx2TEQS2oC0Je7lycxcTEq7VpjbmC19bwHjL4eVR0lc53j0q3i6v76Iay+uM9nMbTrJ8mhp
A2SL6ltSekO6z0q/iF/mymui51DzW+VxqnZD6arivaJzHOaKtzqTzlgk4OVVtQLfKICgVScSf9dW
ZKcR2B8K8aUoe47F8KSxRgki9Cylr67OupOUb7VPHJMAijY/oKOTs670yxmHgpwnQjcVQ/4q0hrn
flgBKHVvBtBMmxAuV8JRRGl3aMO7KolQ5g3eC4KG01Z6QLXr1lRjCpt3/ROoy7r2BcxNUOSmYEkp
tE1GdCaZ5iChwa2WHEOqeJhAqwu7UJZ5iugK0MFFAmW7WDtEQrgpVW2vWL2dyhlggn7/G8XQfIIb
FrQwbDpKDOcoIxIU06qdOoKCGE2L2+si1hX6EcH4lizuq0AYIUJCX+ho2CX4nWZyTPttkr5cF7V+
AgFv/7/q0H1c3NiSHAFUQELwNe1ROAtO0qY5mb9RibkDKLq2V/3snneryqvumfZi6+CiRoMhc+ot
aUylPobM9qnzEhdkIT7aYIXQjh2UeT1lm7ujl29KO9rrN/jHEbZ7UO4aXpPKCtABbr/FhzAOoEph
lkOGD9FuM+clPQDxJdcduXXNI4aonMn/lbplZQtP5FnZRZzQfvX6XQhn/IGIjt+41rDLU+bXgyMq
hzZwVNmLyUOpVxxXtxYbnqnK2FQx1qk1FHTNN6ULgIPtGwD0ez9xrQfpofWAMTdtA841vG5cJlB7
ZPT2UyqMc+PC6laDLGa4vnTdbjBuVOi0H3q2wZt8yjQQnmAqT9ZDT49DJ5NkYH+nbqd9YbKO8y5c
PVKLL2F2OoqksZl7+o7CDNlwUi2AlKqYlK7dgUcktG5VC1nMxsZmmZbSBK3VPTmeUJXp75K71tef
8JBKbd1WnHjT/Rbc+wSzu9ePM09NZpdFeQA/QATRgoGuBR1zKG3q1oB0T/rvaFB5RrVSvgVw4M/+
Ms6jTEhsaiXETcLrGGl2V+1qw88DYFypT5Z+B1gNO644Oq7GkSZooYCwh3IDO/QozLLeFTWEBoBZ
npCuN/XyHugSUsFDw6aff3GHLSTRL1n4Rk2rgDmlQlKIwlMMCAswjIgGxw2sCwHSCii2TEymMLdX
bDZtqol56wwtQmEQPCeNuYnExr1uGZdiAAqCGUo0X2EsSvk7ILPQJSiDJAwyNPAaYKBCg+ZsejUo
veyo1ziFgZXUIERhzIASISKrrTP2n0uDEBtKjUJaq5/i8LeVdXtZ7LZilHpJ+sfQEkcA+7Ihd7tC
5DGCXt4tf8FPgF4E+EXMddMTstDTlBJASlYQXk7JJk60h7Sf/3Ed51wEE9rIyZiIxYzG3U5PNwZa
v8Usc4uo5Nj5SmB+LoexDIVgl/42CCfZUYmeB3Rqjvp9I7tptdejxMnENyHkQa1dni4qlNbadOCM
gB7pfP1IZaGfrWnRSdmhfy0PNiTptkYh24LJSxbwRDE+udP0aQpViIpM3RvHCbcC7WO3btGFzskx
Xd61VCsMzpk6HNYFnToGsaw+1LBlQubkyUtLNqRv7MB4rvNPzeTFFeuK/Uhj/EYdpo2KqAL1f+mk
mzUISnZWFNupxnEdl97+XCvG1pFREI1sglZTmKMrfrDj8o8lNvsxeu0FHsEbTynG6ouoqOSsgFJC
68Vg8kiNzzYYbhue2VOrPne650oxVi+TuKU8OXhYT7HlVmGQon+4vW+N4S2Uh5tuGtBfPqnzIdMT
tBxc95KrwoH4i4ojjU7ZvvIe6SZRyiFcA1OPAArG8UtodlYe20XzmJV/Ql5icCUug7o/EllnOWsS
6kXdgCaVXwDD3sueCvTQh9KbNuShQgQMD70VD7wn00ql4VwsEyiEqKloZknFvqB/OXIFPwBo0fCi
fudb4k9Ake6c+g+ub41zElfvIbgWClkgoW7E+Bc0U8cFCu10EPNkSS24ft3JqDmX3UrdEeotpDCu
Bb3gsSI1kJLUWw1Q0SEyaIaDbn5XBOp/WHjhtK0Sy4YXtfqn6za0elAWspnrj+RGH2NyAJ2BrXqY
MggRqyPIwrZ1rPvXRa06gIUoZhdzNGgnZQhRRBi2Qj5v5QkNurnpFHpmw8afr4vj7R39/+JuHcug
7DICcZL1Xkr3BbhJuYMDvNVjfKeWWVMdTXT1anBulfd564fG3pw5B31VFZCqAA4ak5AXCRKA57YR
0KbgOskhE9y6/Ip4Y9Tr9zedfpBpcHeBW1EhUZybMkIRrX2VTNT2hxLPjfl9FpqTZsleP5dvREIe
nseQsHrbLQQzrjpGqx8p6G0XK5vGqpxihiNpAfiAwFxHmi3RNQ4y1KohLiQyThuDguh3M+n9Kpao
G8nGJjHfx6C/lyrByVWR01dA7frijvgRdzGbQ8Qo6ukFm7SCU3YhuH5mHm0VTwbjqEiNyewcI2GO
il1DOBvY4iTyWk5WrX2hCOOn8EjU1I6OnXVd6ca9qDmBbHqzISFmAK3F9eO70mcCr4gmAcOkMMjo
izw/v1VTSZM8YdkwCVHM27i4S4L3oDmq4VOrqOAafpW1XZfcldGuid45wul6Xe7Zj3DmYANVqSBx
B+FqhnnVgyqfQv1VS3zwnWTZY1QdJQ39NZzbZvU+p/MRKqocCIcYjeeqBFNjDKGg58ELVdpibt8d
ZNkrNSDrg0WnNBJHzLl9A6vKLuQyyo5NZI46DZbm+DhPMV79wH0OzMkbixejyR1peiFR5xTmiwbo
jX+z0gvhTFjYNZlizDSEb8F0JqingtwY2teUYKDA2HfGtgrcsPYD4/663FVbXohlvI4QzqEV9RAr
yF6TmPcV5uq1oNpIxst1Qau+eyGIcTaY+RlqYEzj3WBEuwkvIFMgGzW1OFcER5+/7n1x2yWtloyl
RsWMVmBXw/gaKTNGfVEr63hNGOtv5h+d/v5/ISxK1bBMKwhL5D9S6Y0AXAh3AQbcK8ECOMNG7DZj
Y/c4I9fXcj0QpEM2Im0hAtnvuU8ocvQqGSEi3hZtH2EfOOkYumoibE0lB5la4csZxvD7eqeKiadi
oYXZeMwAAp9ZL5PyXebdjvNF62fn54sYn1jWORC46x4PAKR1AMja3/aZQ6por4HBy1C2QgOC5Naz
Qk4w9bfQdeGhFkvBBG4gd1Y1YmIp5uq9DpVtq6NNf9Rv9Ul1itzwSmSopeS+zad9b46AoBJ3WpQD
0PERyByA/Q+eKv1zMN/pVLjYyTCTaN8baWKj6XzbFtJ3k9VeGAI4opDA8duQxAaJlDNUxsP1JVy9
jReKMGEh5iNT4ANCkazH9NIuTL4qWbJV0Q3HibNb6w72Z7MYB1sHoJcK6IOpkg+t/NgE41Ys76X2
VsWbQjBs2Xi6rtv64f8RyHjWsBYzXR1gHaUa2Dj0fiMCQWMcveti/j8H8kcO60SJCoonVMRpJ4Np
eJXphAV47kVnqHdp6uRd5/azjfLBliOYWtm5FYJpGHAwtOXVoCiL5weytEABJYsIgMv42AQYAVP3
Oiwez5cu+UyRixkTpyfHMXdrjPMGA8e5rjxIIZ/OyQD5bAVnVtABH6zQl2FYIYXcICmzScWDClyt
oDLBUz85RnGHWfwaVN1zg6Ke4mbRrTiRzfWFuDTi8+9grhPQCQPiqMJ3RO1cbpARGOxkjERXJfVt
AJwdm8jGxJF5aVyQCeotJJgA643K1PnaD7OMUR2KJ9xZN5nqh9VTykPupJ99sb20OVTDnB9ldjwX
0c+NZAIqB7khlEKmPtyid97rTIDySJHsWsGxidAdfn0p19QCwjUG/wE/DfxgxqQE9H+Igwq1xulG
B15HPm0ANXRdxmW4jBtkIYM5l6NuhXJIx27REmcKMJsk+49aMCsXT1UWjHRz8sjpkViebqrs7boS
9CPZzVkqwdhch8yAJQgQYRDQLHZ2Fnh6eGwbTpcUTwwTwAy0H4ceM2esTsr4uxheg/zeVDh5+PUd
sQAxAY43XO6MlHzSh3DKsCOdPNhtuElbzpavq/F/AljWgiCeTFBjQ0A5Pdb1NjdeouBR7nmEUZdX
DCxL1jFkjbkc4LoxhzI0YhAK0NUK+lApbHDMwfHOZaD91pOOvIaakP6e1bJ9moMENagmSwPOK2Kl
YI1PAMS/iFyBalzMlM+JLpvTjE6pGoj01TbYhR9aaDeak++87EVziKPfHObfyqPhDm+mjUw25l0B
BnfdOlfKqfQzVBPMDfR+YEHklQogcCAjRGExc+X96MYf+nu3AWm7nR/Twiae9ST88+mec5nyub8y
hV6NKgvNFbiO9P5J5tFCrPqmhU7M7tatkAArC78fKce69HXr2Urc6+vGE0EPyiK2zmNrEFQTInTz
RtB2oZnaKo+EefUsgE0R7DsKTfgwh603Y+C0JZCRVzVGgn/heTkWgKcyN9d1WZMDEBeMKYHaix6K
c13EtBth5bSO3YNA3pzT/jEL/h93X7LcOJZl+Su02GSlWVNJzGBbRZo5SErUQLlclOThvqFBJAIA
iYkYCIBtbVab+oha1yoXvatl7eJP+kv6PJBwxwPhpCS8jlCGMq0qJdLfeN+d77mqlQ4SNeGfs5Xl
+yeorkkOw1WLrknoGAnc59rpwZ2wEuIQiW59B5Dfya+mjKIlH1SvbDRJzD4f318T0xL5Hca9JKO8
gN4fgjjrVCCtA8TMv3BVGVbPqahu44Z4iGBgG4Lw6mWhCtBdBVeGBOb4bOjJI+ACaiFaFAhzMZ4e
301x7XWBIqMQDyC9QEM5vK4oWDpOFJOi4/44/oWfCMMMrYh/SW9XSL7V+Dkagp9vb2Xt0ZvIH/O7
/OMXAH2M+2NFAyY0YCWOr6fpdKvLqT3mdYq2n1aA5ZBLzGYowMmfjs/QAIkB5M3Kjmvv2fZdgZ/F
mEI4l25nE/+idxcPlbFy614lX7rDzVUwkTXnAuh+Y/cGzX5n4+MLaHog1flr5Brz0RoxHMxP0PIc
50a1b2d+d+jD0Hr9RADiBLHiWQCQs0ap3lJMez6pYOZNa4DEB7enRUjvcMXL4/M0ci8JE4h9kiSg
1F58pqzdPNoq8CJbX9UN0A1njpbLn45P0vQmECz/NkmNMGRL6a5jMokIpmLfbdOps3mCJaIlyAk+
PlUTDVanqhGIb844ZytiKnV2I/edkZe4J26GnHz90VVnqJHADE1ygu4GM6TiL649zuyP0BW54DEC
gMfyFz89kQ7QpNGDIZMyN6hZfL3jY5xFob+UgBni+A+esNK6vKCF1sIK5qLy1fZOkEPj8VVmq29u
1ndS+IQQn8/HKITuBic8+Y2Hhza9YI4IjqC0lmbAK4AVpOYG7F7afI7NG6F3uwrgb+l/UZChmw/W
6fw4OTSSd0W1Ip9XhLO36eWuSlSr5UYcreH4BsscAUbxhNw8NQ1hG5VpQsXtu2mAaRzpEgid6DsK
TfGUndV0N1XhXHtF27Vgdk0XOXZe+nkTXPX6j8fPqom3VcevPZ3tigvcDanR4aJxsPk1Rb/wfn6x
cU+FPpq4AcqbILbgByDYdPRh5Ry37AHBGyg42ZBLLU3ix5vepZpGMIhOsOume6lOVSPnruUBeG+N
ewkEuDe3q6FgfV6r9vD4wZ2ahXxeuf3uRo6BW4xZ1N6Vy6H/++qzjPqYt0wCtDUgWwG3u953epvw
fTnuk63wi9l6oIj8ILZO1fg0kgCq58pJahZqaCKzCtgzKHqJHW0r2EOZR2LJitOs5OH4dhpnUkiP
DBIilfs1RsAH8HYvOWiaCvIkxdnHZTae9UYofz4+TUOUlGCPoXwH9p2sQNGk7yZb5TZvI14x2Cji
YC0pT0tR0URhGyJ/MdK28DLlrnSB0OW5HHV/OT5504Otzl2jPjWPBT+dIQrMe9tBIoV32z53wgpv
4qfAr0JNlggfu1LXNk1ra3mgF5KjY4LlJN5mKEYmPwSoMtLgfEm5jMPZasir4WdPTJMTgdImwoe1
CIIRoFPDNqEPd6PwM2VrQ1ooS2gOpj9IA/VmpsYnDOQmWiFobiKKsQAcXgdPSJwuQEszqNTybMQ7
qFXd+MMYLff66/PjF9a4n+8TqT16P+vcT62A6O5CL+JSjQtn8RS1U2kPTg4XL+L4bM20WZmupnvB
Re+T3krYF0B7VnZPc5aA/sog5IGFqi1t9JLuW0Ml+5gE21N6UpNaAUck6UHBwVWo1K5O8LgZlyE7
dDCDH1bs3wcBAF+T9Y214ocit4iBBnh8t01cv2ro1SZU+kkmxh7h+lIKJJnYMgemZHtjfs3fLTeI
nq5PvL6GLB1iKwD0XyGIthC59G0uHeQfRukG1T8CUhnx0le5B6hN8cqWAS7nQl1L4qXG273R2jGQ
EzLs+cmpfMfGOwboPNYALxn8KjU+58y47VoswBBWydUMFVaurGrLMDlP+FzLgDa8ye+WljvkrMXx
826i5erENVaOYPwaLh54czLTA/j22OuutTg7oS42vUxgIUocmmGiROYAHSAAQqAsQ2XoKhfb2UVv
eaHKz9L21E0S2qir3MgqQHte9LyRUUtI3+QqSUUxITgPnHkno1rFz3sDe+WMN1x0iaz7sS3lUzn4
suLQecREQ8k1d8V7pwoqGveKpHbUdKg95K8SVlyV8l2eJ5C6JJManavl0dI3NTccAbPw+MU1vUxg
Ypfz1P2emdeL0KnFg8rqLe8Fezlac8HX7aw33PAmsFQXuX0qXa9JiCDNHu2qUKuJrNzazsSt62y4
LEDKuy0shxCO7jj0YQcus9mdIPiTLEWnAN7vzgYAUvRfnWWKnHEUO8H72YNZVWdEeeZGyzD3YdFL
z8v0buMa23SQRecAnX79uaoCEFxR0EsSLWu7tLmsa654mO6y+jmILpfLL5E9XwVfkt58dn98qobw
HjYlijyamwKHFP+fppVl6iU52BxOFC7lZHOeI6aVnnPWR05Cw59zFcX9Af+ZP2WaNrpwq/PWNI5s
tRK6vU1ECh7PF9ngU3cchefq1/vukxqO7GgUPp3gMk1cXZUUFN+QfpwI6NEblbcOojF8AtXX2Q5U
6UYEKBin95aPVnaCTpqeX3WmGj9zpNRXbTIT9Dytz2tBT09XA3F2QqFqyGLC1VV2VCMTM1OETCXz
eDEyZbnxRnM070r4FMMjP1zfrWcD6eE4tZzYWSFCKoxlli73Z2jDIxLPPob+Zx8tAvruKapsvCyY
XJwkqTyQjGv6xjZS/I3oZwQJQR6gmd/DuT8QBU39yH01p9vB8mJ9F8C41LZfjm+wSRTBO/ltXp4m
kthBiwZfTUGV0bOJVgvmxOyfH5+CJ2PURUR1jtqL2/QcwV91McfmHH2a+Kf11WyYXaqX0XA29R+4
dAhgpQEalwxN3RlcI2l+8BaztrqC2ttzlkpX6Do43S3P3622vfPA3Q5kJHRs1bvNOrwsNvy3efY/
TcO/220t+vu/4ve5H+ShbSLliP717x8Dw+vcOfrciP6V/MNvX6x978Lwb3X38EvUv8Hg+8mHeqxT
v4y82I7zT4kR5vdGlDhxMT6WSb750g87RjHKQx4YP/809xMvJqOZtu/9tP/ocvHzT2hJVbl4Mv7+
Q7KBn3960mN7pXtRrC/ig39m6FH8808cfwY8L2Qi9gkHRsAEzy01yk+QJgvKh30LWCE8D89HKtfP
P4ncGclFADabgppRSF4wlwjKXvlRD+4qxOA4QNvjo3L31CV9v7QOXIp3vu3FEQYmFsR3MkXgFYn/
vCKhPzlgvYGpRHhB5a3HQZc300wA2k/P0sLkky1+msX6DFlfwMyPkBrfQwbGtCdry/7447kb3Pft
j7xgjmaI3kvE+4dWx4Ipa93+WlPDB2/9JARPUv5opY+97a21vgNA/hAwowABWWYX8gxV9+hNOEcn
IDO7UWb3Ejd9PR0++C7+e5QEJ/Y89CP/17j+rfdIg0Tl+lt5ywc0iITG2PAMM/QpCiT/aEeBfO8M
JjmamCKci94mCiG0PQWqZyjqJgosNB6go5HC+ZIEhTNwZaHfBwA2YOZRrVclQcSlgcGlkrwZHo2m
XkOC+H6dBlWSqEF6EIIjw3wnn1dosCt1eSkR0LveETY9W4v8sEcCfrGIlkxWlq21LA6yryJ4Aj9K
Njm/1MzlxpG1zHPQWAd1tEt5FORZNNq4AWn4Y6ryDanp2o6Wdh7bwy3A+R9EHv5ElDuHymIlqGl/
ELlu37mR+DgdAhjEdYeo91kPxFgMDUXM+OxC7PYVIA/F0hA4meF6kMwsZ6utTWToiR46HWlZPnM9
4Ics80cnk9BT2V5vgTyzXm+tCzUR1XMf6S/bgZgGwqPrdjdrDRnBmTRAu6jlUsuz8GuO/qETUTCB
YupHSvQoiOu+PRBxAt2BMhNnyGIL/C5K39ytoyGFB67PLicFKNY2u73xUugKn3xBFA157fjdASeG
/pW47trwtFi+7Q63qq1+idFMy9P6Avq/arOlguacHuLDrpZKUnADprW6UntBkNw6ecyrF8rat8ZC
6LiZ1t8CaHYs5rz54GwF88ruJdsM+QaOshooK8G9XcmkOaCF4/7SRWb35ygSeDQfSHL/WtlmaGcU
JL6fwWewDNajoO+PuJQP4FNf5lDtg54rQ9qn/OaupwZrSfPF9eZx3ZUhLS0TlXJohjQDGEB/Fi1N
LVFUbCIQ89Wvq0QSJ5mUrT6aG1F4lrxESC4AUiUhMdZP+vLQT9x+OEGNGIwuG/5jXG/Cjfsu5wzh
r8o++eIGcIceOsdf8rDQANOdWjLaxwP+5s4DgPa6n/Q53LO1ulG7ov0Z5k7/SebjnjRKZj3hSkkS
WdQcu9/FXpy4m2uu1L9XVl3nCQSOmnrEqmfZSEVHK2fUnXlwv0czKegP43AVhrerzIPjLQ6313wA
QJ9h3/Y3yVAE8amXXSXgnlze4UD+EmeOnDRFtbgprdfLEZBnzQCVrKbek2fJctiNUu5RlLsb3UbH
le0wyuJ0ee6sTURcVxsxlge5ZCoAJMr73aVmBUr4pdfbOqK2jZNsYq66aBpkekK41Vb+Kr4HZPNs
ki7RxmJg9kW4ejzVclNYWbZz6XqyEw5sZSmjuifZbl1URyaruwi9YoKBqmRehMZQgS8O1C16qGkx
H4rAHDT9bqhZ3QgzSF2wEs2FbLxVva6yHHFrETmTy43fHQWw5sLhOuvZhsVvLR+N3oLNpN+NzCv0
PODGCt9FbhWyy9ECyV/loXvli0JwGfmKuz4HkPPSG/Q9U4CV3dssJW2bCJMcrePRKU7gPwEZtCdq
6XKGmvDcFl2ksFhR75Nr93reZSB0sxtXWKYgYg+dqgb8Gm7Nh9hV0J4YXHSzB2DZqymU+P2m+tR1
pB8KHkpfIprUNA4NI57owT+BiOIkpCwdE1KXXmQ4nYlOKVf7f7WTUl3xTODQVgJ4tIUo6BEjdSem
8BGquIG5i/IlQSbRM8y1l1OSeIYwZF8l7hgSu6moSvgIogu2E+obUYEHn/Rr5BSxs75rSohEwx9A
+j2ThtZFygYtpUI/9fltbHaRmrqcjeOZnoUB2pDDeNNi35Y+KSacTVnfGvkBaoIqZ7Wnm6qaJtEi
spgciXooYkGnBGylXtjR47t9l0+FGXpgot9QAjf3Zuxte+HAW8rmZbSGtaGFqRxfuZa5+dRNxBUA
rWzuwkFm7VWkCgSa012hEgP1NxB98sq5jlP8EcUFv2xy1xxalrXuXeN0+WGAwuIEHH52Z3NuNk/T
rp8NZwj+a27Um43MEPVdYY+3c01dolzNRUBjYXObNBv4kbCx0Phwg55lXZsHDo6TB6jfDvOb2czq
f3Jz1/4ab0X04zO7KzTuiqB7PqFX1LkMMFq92/NsOHmEGKXYjuCCk/bX4nYQ8or/ax5z0kSV0v4e
1OFVb/L/12ur2C8HVsmOL+xtlkI9f/Df9qWqYng40MvMnCL3l1Ixi5EKE+vYCA7snzhZwBIS1TM0
NSAOM1jCju+Z+79zfZg/UO/wbvGA8AMjHxNVjuZwzYdG3du+c2zlO+uPmHhEf6XV61fvXTlDrias
KGRYFT9Qo+kjgOMfCOXwSu1+3tsREL2/1e3LwhlPcLcQUNjdMk0EvHQGO6IPbXb36TskAlIJ1OoI
JOkMrSdQcFhICuwT4qtCBLxwpsAP9b5If7+inY+HGJavpvw+Xr3Q7+Hl726W3jSHMwFyTQ9m4u7j
d/f4+/CKtbt27ozg20Mp6O3edu3tw/ZG2QMi4fuH8e5OgOvBudTqCETcMh4+cW59428VygcRoEFZ
0dPqvdE/ktxb7l3iz4gPTSBp8sUPzfgg/dCIEgnSJK+E/Ly760cGQ8sjEMUziH1wAJWE6sgPzfh6
cCRBv0AbmHd6BCRq1e4BKGcIpBNTsvb4cTJod6oi2v9Ot07ymVttXeqdydiiJDerPuIZ/NfAHyq5
HxGKmO89aX9ca/YHTyk8+CTA+u2Wq+yPP9tJv70AeH8sQG1N//KZjKanaGxG038R+UBYoaQNwhne
1+0X3R1bPQAIvz4QLYC4sBd+tSPAC1CBboLalR1vfH9H0J4H9M9k4rdBX4zdHvGiqg9AxPtACFtF
3+Ldz7ujApKq1Y4K5DMOF4ycx72gr+nBcGBBRuLnu4h86UN4Aa/85ksYWLazKLwIthFV4qMnv1D6
EA4H2NvQxFCGno+gEvVVEj3dDb6zp8nvf58jIGV7+EPB5ysfkOBx5Vd/bujeie9QgdldVLkyQilI
imXv17I/r8OdUAsfkeAvDqn849g2Qj2cW3nxQb7f9S7I++HX0J7r1eAaMmjKX8v48X7LFTo6OqQX
Y7a4NiyaNYI9fN8fiUu/ctzIphaK/KeWI47QZiwwylXt/CUFbEabZd6SMHfng2vUDxYJSiQLpM3Y
H5IoDnWndg6k0Vm7cack/t60ZnSS7sMf3WbNH8lLoFeMRNGiZg9IWgS6CIwDgqXNHHcw701gDlH0
IctgWSQtDMnSKhzvQAOoz5J8T4yIXkjdoBm9RogycGVFuOARASMNBwFSDmcIvZ03TKTpDt5QZxrr
sYHF7cYjNIpAQdFHFsaXBESyPtBByo/LB/uG6SZG5Ad+rLv0IULwob0PQJ9RQ4IKAujCByT8lsl0
0wqN53LZxa4AVEr+A2cDXImIlxNdcrfpFrsa6KH9/AwC7NwasWWEju4tqMNUYbwhRC8iYAYK4dHM
D9LtxLRNXPib3n/Im2mP7+s/r1x9wfJKtl4VDLTwoQTLP4UQMi3wCGQaUSG0Yzfxwtf6YWuEz7q9
pAc+9l5eOnDoGjV+c4y7vHBUTfdMR18YkVUSIXkaJFj4Q5J84ciTXPdcPSwHKoZlsWArqV8aDK62
i0UylmfY5ThkrQKDtQ5099lf0OyN5Iy1Xe00tDs3ureihM+hEpV8lzUvvDM8cI8elAHhjhG+6lyT
/zP9cF9unhwx12Nwc5fewveMmnzkSMp221PGyPTVFeVlbUe90gOaNXAk2bXtqNd5aOaA5asNTVDK
2g690y6v/dCgKIMj4Lttx95pgQ1jMyCMa32rr6zDI2Hwrm90nxLpQAZvfxYTfa77B0+E9NVqe8pI
aTT9mgrPESiO1gPrzsLe0LoiqqCYDKzn9TctM7i5WyPQnXJ9BQ9SGFzdnR4iS9vpXEYH2h4a6pXT
NSiVL2TLd/rqQFUBvBqDgeHhsIMA7gWKno9rwi9c9NT2TD0A2yiXWWgABDGuLdk9WLpNDrocqRiY
OEtbD6wv7cOTBtwti6HtlGbOKKljMGwSrohaWGdzKKZrP/jj9tloOA4Slml70k+2EXu6Ww5U3CAL
VvcR3gp/07mMkzAJOn/rjGI/9ONk/zKr03HwojLYyH7C68TTI8sOMWX5P+2mSdFSjYFqPQ1CPXby
Jn4DQ52F7jOxFwvH6Iz0KK4emoiS02MCCVzkm+P3mMNuf2pTy17BAeDh1L79zx0PrU4KNx78AAf+
puTV2u1Ed/RcxwWFtvN//+0/ohX57SLM9YWOFYz1Z9/Vy1uj+CEBzEKiYLmotzPyB9tFsvkN6lUo
rkgi/YDIaj/+1IBRsCrJPfrb0Nb9HPaS3fmUeAudKmlAdTiybhlMijzhhY8DfNBXMCNtl1IT+0jv
hD+n/dau9cQO7VU5UCG7gSmGagsGisyd3nXs7tyy9W4UJQ1zMLj7KSzthpEZ8KAbPYitmlqzO5qT
QuCPcywRp/+f0K/kmPDCUy+AAXl+IPo7NSiDB6UBQR4qCTUsQcxrK9o1qCOUU42F+qRBnsMcL1dH
Xj8LDWdg6ZQWSdIW2+7/3giSZwd+dP/XDhzAnQGxvsphycIJMHDbSYaG68+hBGCa0/MxoEB4sozQ
p4s5RQbEgjx5KGiUsCXZ+m2PZ4ABELXq7GKN3rczKkcm13A0hvFCPWagB0bnyQgXlDg/GvV54cjD
pf2MEBlF8TIDRxF6EwVx9RhYWNWjdaJD0bZx4hcJjEmKpxAkjbb3iW6CKN+hhiWJdq2HjS3bD2h2
zUIjesCzv4Dvlx5ZZaBEXEBJpZgrQZxpewwXCIVQZ3sY3E1erWwfEgJymtuvdfDbf8VGZ/GXS3R8
p10LyBhpP/y14eXUUTRE/F9/Fjf2c10rQIZT+9XCkPBjixIuHAszBeutnYJ4UpPcZb0fM/omsLNM
PZrTMSHAU7U/iIkOCBnapkKCEItxHT2leDCKLpgMWxuUwSueQJDO5zQxsDC8Jjrs5Rg9E8t9F6YX
KStvy3d2I9dTNTgWYm7ibwn/XSeUYOZkBmR8a0PFLzdfnAULkVGMSssLlECV07zd47Bjw6i3jiKd
NmwPs2xez9juf/tH4tUwPlC90X7Z97BMFhQj5lkEC6dGPrcMxzEoYkY6ZfsV7xOaDpLbUKjFYHCC
SEFb+AXwQ9sXOEWeXqh3bgyEUMtVEpLmCW5S68HhTqtFndCZgsG4yaLmSWch+R982krjSZPr1kfw
23/6HYCn/PaPDui5cxf+9n+8uU0nAPICg7N+wDOsxctQwN1+Aw+6t60zaJ6FL/bRPHjgLDIj4CdY
IYWhc65HlCREH5P2h4H8Vbum0wNTvf24I/hhkOJLqQSANW4/8NcDG6QAcW1L1V9t91l/TmmOITM4
iB0PnR68b4Kj1HbRGoIzD1DmqOgvEkHbj/zhOadThxREDNHyAu0hCNAjGPVpe+qP88PuQjptPbHV
9RNlBZng1T+N9vnhRRI9NVf5SfnHYwaEpluhTvsWOQaK8yAPQlq7ZaE2XyD9BKm0oR2UFFboij0G
UuUypOUfx0KqXkahblCPAz2TyqW/Xf/EWtflKMUBkPqYtm/5yg9rKkCBl9J22Osk1W3KOYYWHe1X
e2M86x7ttUGOe/txP7o1MmDBgj8hr522bg4z5ZNXO4OmerKwOx9CvS4+j+atv9BVOgV8Im0qsMio
e/Ts2FgUa+6MXBu+9prRQPp8taW4z4gEd5CCS4U1kf/efuQvBtJCymEKlV5m8PBu/Q6I7i9Rp55+
I7HgaxcIcnmdafK8QD4Lalmop4gezCzYMhTl56a8CYKqAOAjBmf04TnpTJKIosj96Ax4//+6H01H
90+j4f/uEOIxQhxYnf5RQYE2jQIpFQaONZAETrvYmoT1ERHOsMCgqNIqpf+AVNzt9Yd/8gKDxpI0
ANeUb/JHIvUPvImigfOf8CocyF9aQpy8hdPe7A/IO4fvpLxOwmIZeJGKcjt6rQRPoa2c0QzHtBM6
3Y4BqwOMJg62cG2MjXBrmP6mVj9AGhAzWLxeU9APyzBfr5NoiWOiVou6QdJEou1yhwYpe6EkOgvR
exkadaHLwps9ioBXSh9CAXVLDLb8Rzzq9OsYbA2STVWeJnkdLLzZ57ZXPwQCttX2ys710DeatIKj
pYcvVE/PYa3NKV8JQYhou+QL+xkJDjVdnUVK+AVwwIEumZdLJFfXZ6C4XBghVEd6WBbnAFRP+nRZ
hB8GoQ+PHEW+BbBT21sbJ8iJD6lDKPDy2o57ieoD+FOrdwYIsfLXtz/jy1h36NUSfJe2q70ywhqB
ofU3g2FhPCAQTJs9HAsJdKPHmxo1sHBW39ixldRVE/RRaH8UU8ffoGaEJmAWeWc3Nvg68NFhedQc
cSwc7DdJZqBiMgnN8ggI9wGMbfnr2yl54jsLnEk5UDGuxICtobZKrwfdGTwRpKrH9GJZ1A38oCId
7d3Lc3n7AaNMMNVpXsFCNAPOt87YWBjpd4DMSGoRVfSea38M9wh61vSpAhWpLc8kLxqJtRRNoDa/
/YKRlg6uGdoeHS9jYXVMg5q3HoAHDBa80WHQhZSw43kGwm6aGgtaePAsnNXT1I6BCVAnY4AYtj+L
xxUJiFDKJSBBGIy7c35eo4Rv4dNmI4u8NdLnZQ66Q59RimMU7WHavpRjDTxaWjVTQDvUniCLNFSU
PBkkW3xS8+fvUODbnseufhvVxQYK5enVcwhPMhBW12j9sqHYRx+o8uiO0p4Qf/t38m6aTDMA5XKk
oQoirWifQtDqT073x7nWdkBMfz7X2gCJw3SaFovA1gVsugM7n4VwnhiZXVPWSP+oti9sCh4cd+5I
LpVROMMmJPEQmH3l0ETb5E+7fk+7VfZBqekBQhMvMrClv1VNNCCJoQTymLIRvdAZ8g0dqXo0SAwH
JBJpx/vDm9iN/8c94CYErLbPuboboncfz5mofntUTadgGIvhi1v+ffe1I/oi8FNuq1zA0VwQw7G3
NcXnCP28lDx9FNJ37mtAgkxyvJzOVHc2OoIG5TIJVyDtHX5I9C9c9AWKbwykWlK2wSH0YfLqqD2A
exYEe65cYmE0s2BjtzjgUDcTasXcUQbzwrO4g0CiC5C5087Lpqf1OwU/S85XkvxbA6DVLZzmJW98
cx/C5Jm+spIy3u42+ABWBkIoxKamh8/I/SsHLaRm+UubGczEdujXwQKFhKwWz5l+HQy0aVI8hkw3
kDE1NIucloGewzvRpE2zcLENatTBolJm6LtIjKXhYll4wspxm0tDWUAYQYmt68YsHFdg9guolgmd
Q86ilmOM3De7fG47Vi+Uv7799V2Bjmv3h8aU7ceFy4qkTNcLfFgUDxMHQkTqIuJymcVpsMjKukNw
LfaJgkGZyzyL7KmdFXJtx3FUcNNbY2PTHIQF3s1ulptkTnsSeBZ+hAd4Ie2FviiW/+A/A2C3egM8
i1DOAwoEduczAF36URMzBPZ8Oe/bCX93UE82Yr8wDokTg4AB7LjCAd4Wi/JKjVTpRVbnyQ5Nu5HJ
Iy2s/b4ep0dnYKDPagip1Gp7eRZ68gC6LCD2yiMo1AsWpXtTndaKeIUBfwN6WtwZJTBH6qWX6C9d
bqEtdUKFia3f/uEYbl4OSU5FYhE6LjYw0TED7VNHXQQLyIHd89pJgc6/7HIs/lrdhABw5ZO+nara
/N36bPprUbnA0NRuggr/fY2A32OXxKHwvZ31W40bmCvfbWT0Q6hYsn9UDwM8zANUfBbRODjrf/Wd
1V4qVelZRjQATjL0TIVvnfRAOo380HTDv49d24Rx/uej7l2rgrb7eofUHZrkvdGYIEdx/17ondGA
QltLpCF9jr8/btKio/K6XzpsqG/puj4WtbuEW1EORhbIGgPf8eu4MCxwL0dz2IW0a5FFZOMcRuzc
IqA+NYQYFhkj57qz+mF0j4EGfpEAgZ7yJnFHOzy8kNqmgMOAk5EiDfSrbU/GBEUYrjBKFeNUBsre
nREm5fIKU/a06Nh5CI854B/DpL5Y9Kwtp3m7ZvoEqIMtomfUxaFbxqmR/zhh19Rb5k8oFHZBQZQb
6a5PXQ4La0FDdnDd9cvAWJ0Sdus3GsMsoPEHPvEg/Mu1gWCUZ/61yZfAwrIvMjhIpRfJ0wJLa5qH
RS7jwPdLzZNyHEkMvNrn9tIunzDhQSxg18+Rr0XqMhf7lkVFDo09Dw/7QRyNLb+Q7+9lIRIS84N+
EyxCV/vxCwwEctnEZYToyK6xGWn3UWsjxEAwwJlMJXexKPUdG8jN21NosYfJfAiHjlP+jaIsjkX9
7zVwgZ/hJqmSF8cCVGVghShERRymwRzjWJQK3RppZ6A7DYlZLGpwbu0a+hWLXLUn3UO4mVYnWPi7
boEyRo/K4s2SA/5qIDReq41QGUQ27ux4Dj9lo3BBS7aSGt+uCd3pAQKjZAsNWIpsUK+dOiYYA6YC
IRUBjbq5GwaLtISd629sOAiw/Y/OhwgO9ggYZLuoAXmxCHEC0X2QeBalp6BTXvtLefBX0E0pSkU3
chbjojKoHKZwTbPor/OQIFm6tlgGlPkZ12vvoijnSYzWB9TCWcR9D5RMnkXx/4A0OyERuPLRVtct
wWGsKGjNh766qNcXJRblC1TCXmeCLPuw8zFB7wboi41qnELw8nso31fh60OzytPouX+g4dPQhbKt
4VPdDWGdx5Pi3pjIcmH4iJFRVMuiTc99EtUx2Fg0dXj47b8BapYbVWJFQnH5648ETPUkR/uEwd/H
+9vUwfP3pYumvbOO4CgN7UPf2S5PHMP+bc0dqOx//38AAAD//w==</cx:binary>
              </cx:geoCache>
            </cx:geography>
          </cx:layoutPr>
        </cx:series>
      </cx:plotAreaRegion>
    </cx:plotArea>
    <cx:legend pos="r" align="min" overlay="0"/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37F4F9-48F4-0645-8BE0-48A9C3565B57}" type="datetimeFigureOut">
              <a:rPr lang="de-DE" smtClean="0"/>
              <a:t>13.02.2026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C1F3CE-8456-844E-88CD-BD522C34928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4561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1F3CE-8456-844E-88CD-BD522C34928E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3996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1F3CE-8456-844E-88CD-BD522C34928E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4447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781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817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934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2/13/2026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718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2/13/2026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555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2/13/2026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006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2/13/2026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989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2/13/2026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135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2/13/2026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76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4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560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8107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85CB65D0-496F-4797-A015-C85839E35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Inhaltsplatzhalter 23" descr="Ein Bild, das Baum, draußen, Gras, Pflanze enthält.&#10;&#10;Automatisch generierte Beschreibung">
            <a:extLst>
              <a:ext uri="{FF2B5EF4-FFF2-40B4-BE49-F238E27FC236}">
                <a16:creationId xmlns:a16="http://schemas.microsoft.com/office/drawing/2014/main" id="{CCAF1B5B-99FF-7CC3-D3A1-BC0C02794F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"/>
            <a:ext cx="12192000" cy="6857989"/>
          </a:xfrm>
          <a:prstGeom prst="rect">
            <a:avLst/>
          </a:prstGeom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95D2C779-8883-4E5F-A170-0F464918C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307" y="990598"/>
            <a:ext cx="12188952" cy="4745182"/>
          </a:xfrm>
          <a:prstGeom prst="rect">
            <a:avLst/>
          </a:prstGeom>
          <a:gradFill>
            <a:gsLst>
              <a:gs pos="35000">
                <a:srgbClr val="000000">
                  <a:alpha val="41000"/>
                </a:srgbClr>
              </a:gs>
              <a:gs pos="0">
                <a:srgbClr val="000000">
                  <a:alpha val="0"/>
                </a:srgbClr>
              </a:gs>
              <a:gs pos="47744">
                <a:srgbClr val="000000">
                  <a:alpha val="51000"/>
                </a:srgbClr>
              </a:gs>
              <a:gs pos="70000">
                <a:srgbClr val="000000">
                  <a:alpha val="37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BD96A694-258D-4418-A83C-B9BA72FD4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115300" y="1780927"/>
            <a:ext cx="0" cy="3390901"/>
          </a:xfrm>
          <a:prstGeom prst="line">
            <a:avLst/>
          </a:prstGeom>
          <a:ln w="44450">
            <a:solidFill>
              <a:srgbClr val="FFFFFF"/>
            </a:solidFill>
          </a:ln>
          <a:effectLst>
            <a:outerShdw blurRad="50800" dist="38100" dir="2700000" sx="88000" sy="88000" algn="tl" rotWithShape="0">
              <a:prstClr val="black">
                <a:alpha val="2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3">
            <a:extLst>
              <a:ext uri="{FF2B5EF4-FFF2-40B4-BE49-F238E27FC236}">
                <a16:creationId xmlns:a16="http://schemas.microsoft.com/office/drawing/2014/main" id="{5A75EF44-B393-C3CB-99C2-91763647348C}"/>
              </a:ext>
            </a:extLst>
          </p:cNvPr>
          <p:cNvSpPr txBox="1"/>
          <p:nvPr/>
        </p:nvSpPr>
        <p:spPr>
          <a:xfrm>
            <a:off x="1612244" y="1780927"/>
            <a:ext cx="8933793" cy="156966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kern="100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MŰVÉSZTELEP ALAPÍTÁS FOLYAMATOS AKTUALITÁSA</a:t>
            </a:r>
            <a:endParaRPr lang="de-AT" sz="2400" b="1" kern="100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400" kern="100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és</a:t>
            </a:r>
          </a:p>
          <a:p>
            <a:pPr algn="ctr"/>
            <a:r>
              <a:rPr lang="en-US" sz="2400" b="1" kern="100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FOLYAMATOS TEVÉKENYSÉGB</a:t>
            </a:r>
            <a:r>
              <a:rPr lang="hu-HU" sz="2400" b="1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Ő</a:t>
            </a:r>
            <a:r>
              <a:rPr lang="en-US" sz="2400" b="1" kern="100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 ERED</a:t>
            </a:r>
            <a:r>
              <a:rPr lang="hu-HU" sz="2400" b="1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Ő</a:t>
            </a:r>
            <a:r>
              <a:rPr lang="de-AT" sz="2400" b="1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kern="100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BELS</a:t>
            </a:r>
            <a:r>
              <a:rPr lang="hu-HU" sz="2400" b="1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Ő</a:t>
            </a:r>
            <a:r>
              <a:rPr lang="de-AT" sz="2400" b="1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kern="100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en-US" sz="2400" b="1" kern="100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FEJL</a:t>
            </a:r>
            <a:r>
              <a:rPr lang="hu-HU" sz="2400" b="1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Ő</a:t>
            </a:r>
            <a:r>
              <a:rPr lang="en-US" sz="2400" b="1" kern="100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 – VÁLTOZÁS FOLY</a:t>
            </a:r>
            <a:r>
              <a:rPr lang="hu-HU" sz="2400" b="1" kern="10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2400" b="1" kern="10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MATA</a:t>
            </a:r>
            <a:endParaRPr lang="de-DE" sz="2400" b="1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004E0BB-9E96-B7E4-7B7E-38EEFD58F021}"/>
              </a:ext>
            </a:extLst>
          </p:cNvPr>
          <p:cNvSpPr txBox="1"/>
          <p:nvPr/>
        </p:nvSpPr>
        <p:spPr>
          <a:xfrm>
            <a:off x="2522560" y="4339902"/>
            <a:ext cx="7073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Az</a:t>
            </a:r>
            <a:r>
              <a:rPr lang="de-DE" sz="2400" b="1" dirty="0">
                <a:latin typeface="Calibri" panose="020F0502020204030204" pitchFamily="34" charset="0"/>
                <a:cs typeface="Calibri" panose="020F0502020204030204" pitchFamily="34" charset="0"/>
              </a:rPr>
              <a:t> ArtColony Cered </a:t>
            </a:r>
            <a:r>
              <a:rPr lang="de-DE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példáján</a:t>
            </a:r>
            <a:r>
              <a:rPr lang="de-DE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keresztül</a:t>
            </a:r>
            <a:endParaRPr lang="de-DE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626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479833C7-FDE4-4657-B0B1-32BE833C2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BE7C0B-A2D9-4202-A524-532DA2E2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nhaltsplatzhalter 4" descr="Ein Bild, das Wolke, Panorama, draußen, Himmel enthält.&#10;&#10;Automatisch generierte Beschreibung">
            <a:extLst>
              <a:ext uri="{FF2B5EF4-FFF2-40B4-BE49-F238E27FC236}">
                <a16:creationId xmlns:a16="http://schemas.microsoft.com/office/drawing/2014/main" id="{DA90763E-AD78-91D7-19A4-1A21AFFEB9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" y="11"/>
            <a:ext cx="12191979" cy="6857989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E53A5800-D8BE-EFD6-C5E2-E20F3166495E}"/>
              </a:ext>
            </a:extLst>
          </p:cNvPr>
          <p:cNvSpPr txBox="1"/>
          <p:nvPr/>
        </p:nvSpPr>
        <p:spPr>
          <a:xfrm>
            <a:off x="914401" y="944238"/>
            <a:ext cx="10477499" cy="3465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u-HU" sz="16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AI szerint:</a:t>
            </a:r>
          </a:p>
          <a:p>
            <a:pPr algn="l" fontAlgn="ctr">
              <a:lnSpc>
                <a:spcPct val="150000"/>
              </a:lnSpc>
            </a:pPr>
            <a:r>
              <a:rPr lang="hu-HU" sz="2400" b="1" i="0" u="none" strike="noStrike" dirty="0">
                <a:ln w="9525">
                  <a:solidFill>
                    <a:schemeClr val="tx1"/>
                  </a:solidFill>
                </a:ln>
                <a:effectLst>
                  <a:outerShdw dist="38100" dir="18900000" algn="bl" rotWithShape="0">
                    <a:prstClr val="black">
                      <a:alpha val="4487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 művésztelep egy fizikai és szellemi közeg, ahol művészek gyűlnek össze, hogy együtt alkossanak, tapasztalatot cseréljenek, és </a:t>
            </a:r>
            <a:r>
              <a:rPr lang="hu-HU" sz="2400" b="1" i="0" u="none" strike="noStrike" dirty="0" err="1">
                <a:ln w="9525">
                  <a:solidFill>
                    <a:schemeClr val="tx1"/>
                  </a:solidFill>
                </a:ln>
                <a:effectLst>
                  <a:outerShdw dist="38100" dir="18900000" algn="bl" rotWithShape="0">
                    <a:prstClr val="black">
                      <a:alpha val="4487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inspirálódjanak</a:t>
            </a:r>
            <a:r>
              <a:rPr lang="hu-HU" sz="2400" b="1" i="0" u="none" strike="noStrike" dirty="0">
                <a:ln w="9525">
                  <a:solidFill>
                    <a:schemeClr val="tx1"/>
                  </a:solidFill>
                </a:ln>
                <a:effectLst>
                  <a:outerShdw dist="38100" dir="18900000" algn="bl" rotWithShape="0">
                    <a:prstClr val="black">
                      <a:alpha val="4487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egymástól. Egy kulturális és alkotói közösséget, lehetőséget biztosít a művészek számára, hogy közösen gondolkodjanak, tanuljanak, és új arcot adjanak a régiónak. </a:t>
            </a:r>
          </a:p>
          <a:p>
            <a:pPr>
              <a:lnSpc>
                <a:spcPct val="150000"/>
              </a:lnSpc>
            </a:pPr>
            <a:br>
              <a:rPr lang="hu-HU" b="1" dirty="0">
                <a:ln w="12700"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b="1" dirty="0">
              <a:ln w="12700">
                <a:solidFill>
                  <a:schemeClr val="tx1"/>
                </a:solidFill>
              </a:ln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184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4753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0EECA69B-4C2A-7F31-8019-E90DB3BD4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pic>
        <p:nvPicPr>
          <p:cNvPr id="5" name="Grafik 4" descr="Ein Bild, das draußen, Wolke, Himmel, Gras enthält.&#10;&#10;Automatisch generierte Beschreibung">
            <a:extLst>
              <a:ext uri="{FF2B5EF4-FFF2-40B4-BE49-F238E27FC236}">
                <a16:creationId xmlns:a16="http://schemas.microsoft.com/office/drawing/2014/main" id="{91CFA6C6-1BB8-2009-9FA5-6EF6E693EE4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7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48"/>
            <a:ext cx="12191980" cy="6857990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57DEAC1-B3AA-6569-0A44-A191DF2F3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1"/>
            <a:ext cx="12191999" cy="1371600"/>
          </a:xfrm>
          <a:prstGeom prst="rect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E960E92-7CFD-8426-AD90-BA46F057E526}"/>
              </a:ext>
            </a:extLst>
          </p:cNvPr>
          <p:cNvSpPr txBox="1"/>
          <p:nvPr/>
        </p:nvSpPr>
        <p:spPr>
          <a:xfrm>
            <a:off x="1429406" y="2189203"/>
            <a:ext cx="4855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EGYÉNI INDÍTTATÁS, ÖTLET – EGYÉNI ENERGIA </a:t>
            </a:r>
            <a:endParaRPr lang="de-D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8F75BE0-D9EC-133F-7A1F-86B729772F47}"/>
              </a:ext>
            </a:extLst>
          </p:cNvPr>
          <p:cNvSpPr txBox="1"/>
          <p:nvPr/>
        </p:nvSpPr>
        <p:spPr>
          <a:xfrm>
            <a:off x="1429406" y="2911366"/>
            <a:ext cx="4666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KÖZÖSSÉG EREJE, KÖZÖSSÉGI ENERGIA </a:t>
            </a:r>
            <a:endParaRPr lang="de-D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413C033-3C07-B20C-48C6-D78A8E71B0B3}"/>
              </a:ext>
            </a:extLst>
          </p:cNvPr>
          <p:cNvSpPr txBox="1"/>
          <p:nvPr/>
        </p:nvSpPr>
        <p:spPr>
          <a:xfrm>
            <a:off x="1429406" y="3605048"/>
            <a:ext cx="442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NTÉZMÉNYES M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Ű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KÖDÉS</a:t>
            </a:r>
            <a:endParaRPr lang="de-D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FACC3BAA-123E-5E5B-E582-7E774D2FCE3E}"/>
              </a:ext>
            </a:extLst>
          </p:cNvPr>
          <p:cNvSpPr txBox="1"/>
          <p:nvPr/>
        </p:nvSpPr>
        <p:spPr>
          <a:xfrm>
            <a:off x="1429406" y="4361058"/>
            <a:ext cx="442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SZELLEMI TÉR, SZOCIÀLIS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FOLYAMAT </a:t>
            </a:r>
            <a:endParaRPr lang="de-D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CF6651F-5615-ED0E-2128-F9BFF6025FB1}"/>
              </a:ext>
            </a:extLst>
          </p:cNvPr>
          <p:cNvSpPr txBox="1"/>
          <p:nvPr/>
        </p:nvSpPr>
        <p:spPr>
          <a:xfrm>
            <a:off x="7993115" y="2195071"/>
            <a:ext cx="4056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ORIGO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626BCDCF-5315-8C5D-A17B-92D77A8981F7}"/>
              </a:ext>
            </a:extLst>
          </p:cNvPr>
          <p:cNvSpPr txBox="1"/>
          <p:nvPr/>
        </p:nvSpPr>
        <p:spPr>
          <a:xfrm>
            <a:off x="8439806" y="2979878"/>
            <a:ext cx="3069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MANIFESZTUM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2DE1024E-9AB0-8480-6293-38BE56D3C7BB}"/>
              </a:ext>
            </a:extLst>
          </p:cNvPr>
          <p:cNvSpPr txBox="1"/>
          <p:nvPr/>
        </p:nvSpPr>
        <p:spPr>
          <a:xfrm>
            <a:off x="8208578" y="3588716"/>
            <a:ext cx="3531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BÁZIS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2871E9C3-83FD-851D-04B2-BF9AC442A10A}"/>
              </a:ext>
            </a:extLst>
          </p:cNvPr>
          <p:cNvSpPr txBox="1"/>
          <p:nvPr/>
        </p:nvSpPr>
        <p:spPr>
          <a:xfrm>
            <a:off x="8250619" y="4289466"/>
            <a:ext cx="3541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en-US" sz="24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ULTÚRÁLIS TÉNYEZ</a:t>
            </a:r>
            <a:r>
              <a:rPr lang="hu-HU" sz="24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Ő</a:t>
            </a:r>
            <a:r>
              <a:rPr lang="de-AT" sz="24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de-DE" sz="2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7545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3">
            <a:extLst>
              <a:ext uri="{FF2B5EF4-FFF2-40B4-BE49-F238E27FC236}">
                <a16:creationId xmlns:a16="http://schemas.microsoft.com/office/drawing/2014/main" id="{479833C7-FDE4-4657-B0B1-32BE833C2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5">
            <a:extLst>
              <a:ext uri="{FF2B5EF4-FFF2-40B4-BE49-F238E27FC236}">
                <a16:creationId xmlns:a16="http://schemas.microsoft.com/office/drawing/2014/main" id="{0ABE7C0B-A2D9-4202-A524-532DA2E2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nhaltsplatzhalter 4" descr="Ein Bild, das draußen, Baum, Himmel, Wolke enthält.&#10;&#10;Automatisch generierte Beschreibung">
            <a:extLst>
              <a:ext uri="{FF2B5EF4-FFF2-40B4-BE49-F238E27FC236}">
                <a16:creationId xmlns:a16="http://schemas.microsoft.com/office/drawing/2014/main" id="{E0BEBAC2-2AD0-447F-9A69-5223A02430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1" y="11"/>
            <a:ext cx="12191979" cy="6857989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39979336-1375-44EB-601D-AD7ED71D28EB}"/>
              </a:ext>
            </a:extLst>
          </p:cNvPr>
          <p:cNvSpPr txBox="1"/>
          <p:nvPr/>
        </p:nvSpPr>
        <p:spPr>
          <a:xfrm>
            <a:off x="1324303" y="262235"/>
            <a:ext cx="9017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HELYSZÍNVÁLASZTÁS</a:t>
            </a:r>
          </a:p>
        </p:txBody>
      </p:sp>
    </p:spTree>
    <p:extLst>
      <p:ext uri="{BB962C8B-B14F-4D97-AF65-F5344CB8AC3E}">
        <p14:creationId xmlns:p14="http://schemas.microsoft.com/office/powerpoint/2010/main" val="4291817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86154A-B179-BE7F-82DA-A1AD0491D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946AE29-DDE6-42DD-B05A-9CD4F057A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id="{BEB17C82-56DA-AB90-12A4-E62C6481B4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3613287"/>
              </p:ext>
            </p:extLst>
          </p:nvPr>
        </p:nvGraphicFramePr>
        <p:xfrm>
          <a:off x="197708" y="148281"/>
          <a:ext cx="11714206" cy="62030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78344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4="http://schemas.microsoft.com/office/drawing/2016/5/10/chartex">
        <mc:Choice Requires="cx4">
          <p:graphicFrame>
            <p:nvGraphicFramePr>
              <p:cNvPr id="4" name="Diagramm 3">
                <a:extLst>
                  <a:ext uri="{FF2B5EF4-FFF2-40B4-BE49-F238E27FC236}">
                    <a16:creationId xmlns:a16="http://schemas.microsoft.com/office/drawing/2014/main" id="{FC1C08F9-B51F-56D9-7858-7CCAC78EAB9E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290506568"/>
                  </p:ext>
                </p:extLst>
              </p:nvPr>
            </p:nvGraphicFramePr>
            <p:xfrm>
              <a:off x="0" y="98854"/>
              <a:ext cx="12192000" cy="663557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4" name="Diagramm 3">
                <a:extLst>
                  <a:ext uri="{FF2B5EF4-FFF2-40B4-BE49-F238E27FC236}">
                    <a16:creationId xmlns:a16="http://schemas.microsoft.com/office/drawing/2014/main" id="{FC1C08F9-B51F-56D9-7858-7CCAC78EAB9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98854"/>
                <a:ext cx="12192000" cy="6635578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feld 4">
            <a:extLst>
              <a:ext uri="{FF2B5EF4-FFF2-40B4-BE49-F238E27FC236}">
                <a16:creationId xmlns:a16="http://schemas.microsoft.com/office/drawing/2014/main" id="{5011B97B-59B0-1889-4C25-647B7E53FA67}"/>
              </a:ext>
            </a:extLst>
          </p:cNvPr>
          <p:cNvSpPr txBox="1"/>
          <p:nvPr/>
        </p:nvSpPr>
        <p:spPr>
          <a:xfrm>
            <a:off x="10169611" y="2508421"/>
            <a:ext cx="1495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36 országból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3218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479833C7-FDE4-4657-B0B1-32BE833C2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BE7C0B-A2D9-4202-A524-532DA2E2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98C0651A-029C-2420-E991-09B972E9A5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2A16C3EA-0D43-FF9E-CFB7-C8C7FFB265B8}"/>
              </a:ext>
            </a:extLst>
          </p:cNvPr>
          <p:cNvSpPr txBox="1"/>
          <p:nvPr/>
        </p:nvSpPr>
        <p:spPr>
          <a:xfrm>
            <a:off x="3707027" y="976184"/>
            <a:ext cx="49179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BÁZIS</a:t>
            </a:r>
          </a:p>
          <a:p>
            <a:pPr algn="ctr"/>
            <a:r>
              <a:rPr lang="de-DE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ArtColony</a:t>
            </a:r>
          </a:p>
        </p:txBody>
      </p:sp>
    </p:spTree>
    <p:extLst>
      <p:ext uri="{BB962C8B-B14F-4D97-AF65-F5344CB8AC3E}">
        <p14:creationId xmlns:p14="http://schemas.microsoft.com/office/powerpoint/2010/main" val="4218731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479833C7-FDE4-4657-B0B1-32BE833C2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BE7C0B-A2D9-4202-A524-532DA2E2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nhaltsplatzhalter 4" descr="Ein Bild, das draußen, Baum, Haus, Gebäude enthält.&#10;&#10;Automatisch generierte Beschreibung">
            <a:extLst>
              <a:ext uri="{FF2B5EF4-FFF2-40B4-BE49-F238E27FC236}">
                <a16:creationId xmlns:a16="http://schemas.microsoft.com/office/drawing/2014/main" id="{5745F48D-2D1A-F694-A205-C1FD3B096F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79EC9D35-73FF-3DC7-294F-25F968A4D251}"/>
              </a:ext>
            </a:extLst>
          </p:cNvPr>
          <p:cNvSpPr txBox="1"/>
          <p:nvPr/>
        </p:nvSpPr>
        <p:spPr>
          <a:xfrm>
            <a:off x="8056605" y="568411"/>
            <a:ext cx="3583460" cy="301621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endParaRPr lang="de-DE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de-DE" sz="2400" b="1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de-DE" sz="24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RT</a:t>
            </a:r>
            <a:r>
              <a:rPr lang="de-DE" sz="2400" b="1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de-DE" sz="24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OMPLEX CERED</a:t>
            </a:r>
          </a:p>
          <a:p>
            <a:pPr algn="ctr"/>
            <a:endParaRPr lang="de-DE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GRAFIKAI M</a:t>
            </a:r>
            <a:r>
              <a:rPr lang="hu-HU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Ű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HELY</a:t>
            </a:r>
          </a:p>
          <a:p>
            <a:pPr algn="ctr"/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ARTIST RESIDENCE</a:t>
            </a:r>
          </a:p>
          <a:p>
            <a:pPr algn="ctr"/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GALÉRIA ‘23</a:t>
            </a:r>
          </a:p>
          <a:p>
            <a:pPr algn="ctr"/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MÚZEUM ‘80</a:t>
            </a:r>
          </a:p>
          <a:p>
            <a:pPr algn="ctr"/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ARCHÍVUM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1812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479833C7-FDE4-4657-B0B1-32BE833C2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BE7C0B-A2D9-4202-A524-532DA2E2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nhaltsplatzhalter 4" descr="Ein Bild, das Im Haus, Mobiliar, Tisch, Wand enthält.&#10;&#10;Automatisch generierte Beschreibung">
            <a:extLst>
              <a:ext uri="{FF2B5EF4-FFF2-40B4-BE49-F238E27FC236}">
                <a16:creationId xmlns:a16="http://schemas.microsoft.com/office/drawing/2014/main" id="{B1E79BEB-CA91-CDEA-341F-FE62BAD133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761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479833C7-FDE4-4657-B0B1-32BE833C2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BE7C0B-A2D9-4202-A524-532DA2E2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nhaltsplatzhalter 4" descr="Ein Bild, das Im Haus, Fenster, Mobiliar, Fensterabdeckung enthält.&#10;&#10;Automatisch generierte Beschreibung">
            <a:extLst>
              <a:ext uri="{FF2B5EF4-FFF2-40B4-BE49-F238E27FC236}">
                <a16:creationId xmlns:a16="http://schemas.microsoft.com/office/drawing/2014/main" id="{25389BF0-DE28-ACE4-E613-76A57C7C3E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179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-2025-07-12-17-36-37">
            <a:hlinkClick r:id="" action="ppaction://media"/>
            <a:extLst>
              <a:ext uri="{FF2B5EF4-FFF2-40B4-BE49-F238E27FC236}">
                <a16:creationId xmlns:a16="http://schemas.microsoft.com/office/drawing/2014/main" id="{C7A56C01-1CC0-00CD-6D9A-5244C883806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82311" y="345989"/>
            <a:ext cx="4566189" cy="616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27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6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79833C7-FDE4-4657-B0B1-32BE833C2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ABE7C0B-A2D9-4202-A524-532DA2E2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fik 7" descr="Ein Bild, das Kleidung, draußen, Menschen, Person enthält.&#10;&#10;Automatisch generierte Beschreibung">
            <a:extLst>
              <a:ext uri="{FF2B5EF4-FFF2-40B4-BE49-F238E27FC236}">
                <a16:creationId xmlns:a16="http://schemas.microsoft.com/office/drawing/2014/main" id="{2B2925E4-2387-4A05-C961-5004B7D666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837" y="137529"/>
            <a:ext cx="10194325" cy="658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750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0EECA69B-4C2A-7F31-8019-E90DB3BD4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7DEAC1-B3AA-6569-0A44-A191DF2F3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1"/>
            <a:ext cx="12191999" cy="1371600"/>
          </a:xfrm>
          <a:prstGeom prst="rect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3B68E74-FE04-563B-06CE-6D259F4EE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383110" y="5801504"/>
            <a:ext cx="7983070" cy="958655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3600"/>
          </a:p>
        </p:txBody>
      </p:sp>
      <p:pic>
        <p:nvPicPr>
          <p:cNvPr id="7" name="Grafik 6" descr="Ein Bild, das draußen, Gras, Baum, Himmel enthält.&#10;&#10;Automatisch generierte Beschreibung">
            <a:extLst>
              <a:ext uri="{FF2B5EF4-FFF2-40B4-BE49-F238E27FC236}">
                <a16:creationId xmlns:a16="http://schemas.microsoft.com/office/drawing/2014/main" id="{386B85FF-7EAD-F2DF-BDD4-4E25675E959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6055" y="332603"/>
            <a:ext cx="8740054" cy="619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0028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479833C7-FDE4-4657-B0B1-32BE833C2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BE7C0B-A2D9-4202-A524-532DA2E2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 4" descr="Ein Bild, das Mobiliar, Wand, Im Haus, Tisch enthält.&#10;&#10;Automatisch generierte Beschreibung">
            <a:extLst>
              <a:ext uri="{FF2B5EF4-FFF2-40B4-BE49-F238E27FC236}">
                <a16:creationId xmlns:a16="http://schemas.microsoft.com/office/drawing/2014/main" id="{B4B774C4-E8C8-8154-3D71-3B5D22583FD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7828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Im Haus, Wand, Decke, Ausstellung enthält.&#10;&#10;Automatisch generierte Beschreibung">
            <a:extLst>
              <a:ext uri="{FF2B5EF4-FFF2-40B4-BE49-F238E27FC236}">
                <a16:creationId xmlns:a16="http://schemas.microsoft.com/office/drawing/2014/main" id="{4186B6C7-191D-2074-B2B1-3893F1E0D2B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617" y="-1"/>
            <a:ext cx="10391912" cy="692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98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Wand, Im Haus, Putz, Bilderrahmen enthält.&#10;&#10;Automatisch generierte Beschreibung">
            <a:extLst>
              <a:ext uri="{FF2B5EF4-FFF2-40B4-BE49-F238E27FC236}">
                <a16:creationId xmlns:a16="http://schemas.microsoft.com/office/drawing/2014/main" id="{BC0D9FEA-59A0-710D-5E10-55CE7F3A852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605" y="0"/>
            <a:ext cx="10758536" cy="689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9483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479833C7-FDE4-4657-B0B1-32BE833C2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BE7C0B-A2D9-4202-A524-532DA2E2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 4" descr="Ein Bild, das Kleidung, Mann, Jeans, Person enthält.&#10;&#10;Automatisch generierte Beschreibung">
            <a:extLst>
              <a:ext uri="{FF2B5EF4-FFF2-40B4-BE49-F238E27FC236}">
                <a16:creationId xmlns:a16="http://schemas.microsoft.com/office/drawing/2014/main" id="{913D60A9-3822-49CB-0F52-A8CE1EB07A4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552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479833C7-FDE4-4657-B0B1-32BE833C2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BE7C0B-A2D9-4202-A524-532DA2E2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 4" descr="Ein Bild, das Kleidung, Mann, Im Haus, Wand enthält.&#10;&#10;Automatisch generierte Beschreibung">
            <a:extLst>
              <a:ext uri="{FF2B5EF4-FFF2-40B4-BE49-F238E27FC236}">
                <a16:creationId xmlns:a16="http://schemas.microsoft.com/office/drawing/2014/main" id="{DF9A9DD0-66D0-E7BD-31BB-398606A7D65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3406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479833C7-FDE4-4657-B0B1-32BE833C2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BE7C0B-A2D9-4202-A524-532DA2E2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 4" descr="Ein Bild, das Im Haus, Kleidung, Schuhwerk, Wand enthält.&#10;&#10;Automatisch generierte Beschreibung">
            <a:extLst>
              <a:ext uri="{FF2B5EF4-FFF2-40B4-BE49-F238E27FC236}">
                <a16:creationId xmlns:a16="http://schemas.microsoft.com/office/drawing/2014/main" id="{8EB721EF-86DE-D601-788E-2765A426123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2163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479833C7-FDE4-4657-B0B1-32BE833C2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BE7C0B-A2D9-4202-A524-532DA2E2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 4" descr="Ein Bild, das Im Haus, Kunst, Wand, Bild enthält.&#10;&#10;Automatisch generierte Beschreibung">
            <a:extLst>
              <a:ext uri="{FF2B5EF4-FFF2-40B4-BE49-F238E27FC236}">
                <a16:creationId xmlns:a16="http://schemas.microsoft.com/office/drawing/2014/main" id="{EF486015-006C-EB6E-4007-AC07DA81CA7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873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479833C7-FDE4-4657-B0B1-32BE833C2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BE7C0B-A2D9-4202-A524-532DA2E2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 4" descr="Ein Bild, das Im Haus, Wand, Boden, Inneneinrichtung enthält.&#10;&#10;Automatisch generierte Beschreibung">
            <a:extLst>
              <a:ext uri="{FF2B5EF4-FFF2-40B4-BE49-F238E27FC236}">
                <a16:creationId xmlns:a16="http://schemas.microsoft.com/office/drawing/2014/main" id="{3566D90C-F1B7-73DB-B043-665C2FBE381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7982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479833C7-FDE4-4657-B0B1-32BE833C2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BE7C0B-A2D9-4202-A524-532DA2E2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 4" descr="Ein Bild, das Wand, Im Haus, Boden, Inneneinrichtung enthält.&#10;&#10;Automatisch generierte Beschreibung">
            <a:extLst>
              <a:ext uri="{FF2B5EF4-FFF2-40B4-BE49-F238E27FC236}">
                <a16:creationId xmlns:a16="http://schemas.microsoft.com/office/drawing/2014/main" id="{BEF43EB2-9E7E-3D7E-5137-6317C8A664D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8234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79833C7-FDE4-4657-B0B1-32BE833C2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BE7C0B-A2D9-4202-A524-532DA2E2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nhaltsplatzhalter 3" descr="Ein Bild, das Wand, Im Haus, Mobiliar, Inneneinrichtung enthält.&#10;&#10;Automatisch generierte Beschreibung">
            <a:extLst>
              <a:ext uri="{FF2B5EF4-FFF2-40B4-BE49-F238E27FC236}">
                <a16:creationId xmlns:a16="http://schemas.microsoft.com/office/drawing/2014/main" id="{5C70B0EE-A2D2-0411-B90E-64E3698AD0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277D0FC-8DC8-9FA3-64D9-F2DB56D4E090}"/>
              </a:ext>
            </a:extLst>
          </p:cNvPr>
          <p:cNvSpPr txBox="1"/>
          <p:nvPr/>
        </p:nvSpPr>
        <p:spPr>
          <a:xfrm>
            <a:off x="3595816" y="2372497"/>
            <a:ext cx="50662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Calibri" panose="020F0502020204030204" pitchFamily="34" charset="0"/>
                <a:cs typeface="Calibri" panose="020F0502020204030204" pitchFamily="34" charset="0"/>
              </a:rPr>
              <a:t>SZELLEMI TÉR</a:t>
            </a:r>
          </a:p>
          <a:p>
            <a:pPr algn="ctr"/>
            <a:r>
              <a:rPr lang="de-DE" sz="2400" b="1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  <a:p>
            <a:pPr algn="ctr"/>
            <a:r>
              <a:rPr lang="de-DE" sz="2400" b="1" dirty="0">
                <a:latin typeface="Calibri" panose="020F0502020204030204" pitchFamily="34" charset="0"/>
                <a:cs typeface="Calibri" panose="020F0502020204030204" pitchFamily="34" charset="0"/>
              </a:rPr>
              <a:t>SZOCIÁLIS FOLYAMAT</a:t>
            </a:r>
          </a:p>
        </p:txBody>
      </p:sp>
    </p:spTree>
    <p:extLst>
      <p:ext uri="{BB962C8B-B14F-4D97-AF65-F5344CB8AC3E}">
        <p14:creationId xmlns:p14="http://schemas.microsoft.com/office/powerpoint/2010/main" val="31024066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479833C7-FDE4-4657-B0B1-32BE833C2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ABE7C0B-A2D9-4202-A524-532DA2E2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3C45F80E-11C7-EA0F-CE21-CBE6670C7D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8198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Kleidung, Person, Schuhwerk, Menschen enthält.&#10;&#10;Automatisch generierte Beschreibung">
            <a:extLst>
              <a:ext uri="{FF2B5EF4-FFF2-40B4-BE49-F238E27FC236}">
                <a16:creationId xmlns:a16="http://schemas.microsoft.com/office/drawing/2014/main" id="{B34A8187-92E6-F81F-CC8E-1BE812DA465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595" y="0"/>
            <a:ext cx="10630809" cy="708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732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Mobiliar, Baum, draußen, Gebäude enthält.&#10;&#10;Automatisch generierte Beschreibung">
            <a:extLst>
              <a:ext uri="{FF2B5EF4-FFF2-40B4-BE49-F238E27FC236}">
                <a16:creationId xmlns:a16="http://schemas.microsoft.com/office/drawing/2014/main" id="{D4D6B7BF-09EC-E2D3-9646-421D1DE23B8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119" y="-13171"/>
            <a:ext cx="10676238" cy="6871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0583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3">
            <a:extLst>
              <a:ext uri="{FF2B5EF4-FFF2-40B4-BE49-F238E27FC236}">
                <a16:creationId xmlns:a16="http://schemas.microsoft.com/office/drawing/2014/main" id="{479833C7-FDE4-4657-B0B1-32BE833C2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BE7C0B-A2D9-4202-A524-532DA2E2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 4" descr="Ein Bild, das Schuhwerk, Kleidung, Bild, Wandbild enthält.&#10;&#10;Automatisch generierte Beschreibung">
            <a:extLst>
              <a:ext uri="{FF2B5EF4-FFF2-40B4-BE49-F238E27FC236}">
                <a16:creationId xmlns:a16="http://schemas.microsoft.com/office/drawing/2014/main" id="{C816A08F-0C0A-FEF9-4ADB-ADD0704CA56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7200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79833C7-FDE4-4657-B0B1-32BE833C2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ABE7C0B-A2D9-4202-A524-532DA2E2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Inhaltsplatzhalter 22">
            <a:extLst>
              <a:ext uri="{FF2B5EF4-FFF2-40B4-BE49-F238E27FC236}">
                <a16:creationId xmlns:a16="http://schemas.microsoft.com/office/drawing/2014/main" id="{E38C26CA-BC8E-A217-7B6C-314C8F5ADF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5941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479833C7-FDE4-4657-B0B1-32BE833C2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BE7C0B-A2D9-4202-A524-532DA2E2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nhaltsplatzhalter 4" descr="Ein Bild, das Im Haus, Kleidung, Mobiliar, Wand enthält.&#10;&#10;Automatisch generierte Beschreibung">
            <a:extLst>
              <a:ext uri="{FF2B5EF4-FFF2-40B4-BE49-F238E27FC236}">
                <a16:creationId xmlns:a16="http://schemas.microsoft.com/office/drawing/2014/main" id="{3D81B987-32FA-6E39-C614-03418454A6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8488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479833C7-FDE4-4657-B0B1-32BE833C2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BE7C0B-A2D9-4202-A524-532DA2E2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nhaltsplatzhalter 4" descr="Ein Bild, das Im Haus, Boden, Wand, Inneneinrichtung enthält.&#10;&#10;Automatisch generierte Beschreibung">
            <a:extLst>
              <a:ext uri="{FF2B5EF4-FFF2-40B4-BE49-F238E27FC236}">
                <a16:creationId xmlns:a16="http://schemas.microsoft.com/office/drawing/2014/main" id="{15650752-582C-6F84-5DD4-BC3FDEEB49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4049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nhaltsplatzhalter 4" descr="Ein Bild, das draußen, Schild, Gras, Straße enthält.&#10;&#10;Automatisch generierte Beschreibung">
            <a:extLst>
              <a:ext uri="{FF2B5EF4-FFF2-40B4-BE49-F238E27FC236}">
                <a16:creationId xmlns:a16="http://schemas.microsoft.com/office/drawing/2014/main" id="{0A60EEE8-71AB-FA1A-A536-0A342BDD71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12349FF-7742-42ED-ADF3-238B5DDD1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07" y="4237318"/>
            <a:ext cx="12188952" cy="2620682"/>
          </a:xfrm>
          <a:prstGeom prst="rect">
            <a:avLst/>
          </a:prstGeom>
          <a:gradFill>
            <a:gsLst>
              <a:gs pos="42000">
                <a:srgbClr val="000000">
                  <a:alpha val="14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D29F47-33FF-0041-AECE-2BDC12E35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2768" y="4621430"/>
            <a:ext cx="1791729" cy="339778"/>
          </a:xfrm>
          <a:solidFill>
            <a:schemeClr val="tx1"/>
          </a:solidFill>
          <a:ln w="38100">
            <a:solidFill>
              <a:schemeClr val="accent5"/>
            </a:solidFill>
          </a:ln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de-DE" sz="1800" b="1" kern="0" cap="none" spc="30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Művészfalu</a:t>
            </a:r>
            <a:r>
              <a:rPr lang="de-AT" sz="1050" cap="none" spc="300" dirty="0">
                <a:solidFill>
                  <a:schemeClr val="bg1"/>
                </a:solidFill>
                <a:effectLst/>
              </a:rPr>
              <a:t> </a:t>
            </a:r>
            <a:endParaRPr lang="en-US" sz="2000" cap="none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0594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</Words>
  <Application>Microsoft Office PowerPoint</Application>
  <PresentationFormat>Szélesvásznú</PresentationFormat>
  <Paragraphs>36</Paragraphs>
  <Slides>31</Slides>
  <Notes>2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31</vt:i4>
      </vt:variant>
    </vt:vector>
  </HeadingPairs>
  <TitlesOfParts>
    <vt:vector size="38" baseType="lpstr">
      <vt:lpstr>Aptos</vt:lpstr>
      <vt:lpstr>Arial</vt:lpstr>
      <vt:lpstr>Calibri</vt:lpstr>
      <vt:lpstr>Calibri Light</vt:lpstr>
      <vt:lpstr>Calisto MT</vt:lpstr>
      <vt:lpstr>Univers Condensed</vt:lpstr>
      <vt:lpstr>ChronicleVTI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Művészfalu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Eszter Fürjesi</dc:creator>
  <cp:lastModifiedBy>Színház Szegedi Nemzeti</cp:lastModifiedBy>
  <cp:revision>8</cp:revision>
  <dcterms:created xsi:type="dcterms:W3CDTF">2024-11-18T15:45:33Z</dcterms:created>
  <dcterms:modified xsi:type="dcterms:W3CDTF">2026-02-13T12:15:39Z</dcterms:modified>
</cp:coreProperties>
</file>